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 id="2147483664" r:id="rId4"/>
    <p:sldMasterId id="2147483666" r:id="rId5"/>
    <p:sldMasterId id="2147483668" r:id="rId6"/>
  </p:sldMasterIdLst>
  <p:notesMasterIdLst>
    <p:notesMasterId r:id="rId39"/>
  </p:notesMasterIdLst>
  <p:sldIdLst>
    <p:sldId id="481" r:id="rId7"/>
    <p:sldId id="487" r:id="rId8"/>
    <p:sldId id="488" r:id="rId9"/>
    <p:sldId id="489" r:id="rId10"/>
    <p:sldId id="490" r:id="rId11"/>
    <p:sldId id="505" r:id="rId12"/>
    <p:sldId id="509" r:id="rId13"/>
    <p:sldId id="506" r:id="rId14"/>
    <p:sldId id="502" r:id="rId15"/>
    <p:sldId id="514" r:id="rId16"/>
    <p:sldId id="515" r:id="rId17"/>
    <p:sldId id="516" r:id="rId18"/>
    <p:sldId id="493" r:id="rId19"/>
    <p:sldId id="494" r:id="rId20"/>
    <p:sldId id="495" r:id="rId21"/>
    <p:sldId id="520" r:id="rId22"/>
    <p:sldId id="519" r:id="rId23"/>
    <p:sldId id="510" r:id="rId24"/>
    <p:sldId id="511" r:id="rId25"/>
    <p:sldId id="496" r:id="rId26"/>
    <p:sldId id="512" r:id="rId27"/>
    <p:sldId id="497" r:id="rId28"/>
    <p:sldId id="498" r:id="rId29"/>
    <p:sldId id="499" r:id="rId30"/>
    <p:sldId id="500" r:id="rId31"/>
    <p:sldId id="501" r:id="rId32"/>
    <p:sldId id="513" r:id="rId33"/>
    <p:sldId id="491" r:id="rId34"/>
    <p:sldId id="503" r:id="rId35"/>
    <p:sldId id="521" r:id="rId36"/>
    <p:sldId id="523" r:id="rId37"/>
    <p:sldId id="369" r:id="rId38"/>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FFFF"/>
    <a:srgbClr val="FFFFFF"/>
    <a:srgbClr val="CCFFCC"/>
    <a:srgbClr val="000000"/>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28921" autoAdjust="0"/>
    <p:restoredTop sz="87950" autoAdjust="0"/>
  </p:normalViewPr>
  <p:slideViewPr>
    <p:cSldViewPr showGuides="1">
      <p:cViewPr varScale="1">
        <p:scale>
          <a:sx n="88" d="100"/>
          <a:sy n="88" d="100"/>
        </p:scale>
        <p:origin x="80" y="2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48B083-293D-404E-92BD-28261823E7A6}" type="slidenum">
              <a:rPr lang="en-US">
                <a:solidFill>
                  <a:prstClr val="black"/>
                </a:solidFill>
              </a:rPr>
              <a:pPr/>
              <a:t>10</a:t>
            </a:fld>
            <a:endParaRPr lang="en-US">
              <a:solidFill>
                <a:prstClr val="black"/>
              </a:solidFill>
            </a:endParaRPr>
          </a:p>
        </p:txBody>
      </p:sp>
      <p:sp>
        <p:nvSpPr>
          <p:cNvPr id="7618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18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610103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48B083-293D-404E-92BD-28261823E7A6}" type="slidenum">
              <a:rPr lang="en-US">
                <a:solidFill>
                  <a:prstClr val="black"/>
                </a:solidFill>
              </a:rPr>
              <a:pPr/>
              <a:t>11</a:t>
            </a:fld>
            <a:endParaRPr lang="en-US">
              <a:solidFill>
                <a:prstClr val="black"/>
              </a:solidFill>
            </a:endParaRPr>
          </a:p>
        </p:txBody>
      </p:sp>
      <p:sp>
        <p:nvSpPr>
          <p:cNvPr id="7618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618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245561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AFD5414-570F-4A4F-A02B-4D2EF782B117}"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516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16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268326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249C0-473D-CE45-9FCE-1F854B1CF0C5}" type="slidenum">
              <a:rPr lang="en-US">
                <a:solidFill>
                  <a:prstClr val="black"/>
                </a:solidFill>
              </a:rPr>
              <a:pPr/>
              <a:t>13</a:t>
            </a:fld>
            <a:endParaRPr lang="en-US">
              <a:solidFill>
                <a:prstClr val="black"/>
              </a:solidFill>
            </a:endParaRPr>
          </a:p>
        </p:txBody>
      </p:sp>
      <p:sp>
        <p:nvSpPr>
          <p:cNvPr id="541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1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249C0-473D-CE45-9FCE-1F854B1CF0C5}" type="slidenum">
              <a:rPr lang="en-US">
                <a:solidFill>
                  <a:prstClr val="black"/>
                </a:solidFill>
              </a:rPr>
              <a:pPr/>
              <a:t>14</a:t>
            </a:fld>
            <a:endParaRPr lang="en-US">
              <a:solidFill>
                <a:prstClr val="black"/>
              </a:solidFill>
            </a:endParaRPr>
          </a:p>
        </p:txBody>
      </p:sp>
      <p:sp>
        <p:nvSpPr>
          <p:cNvPr id="541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1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8F33BA-9CBF-4549-B3AB-EED131ACC029}" type="slidenum">
              <a:rPr lang="en-US">
                <a:solidFill>
                  <a:prstClr val="black"/>
                </a:solidFill>
              </a:rPr>
              <a:pPr/>
              <a:t>15</a:t>
            </a:fld>
            <a:endParaRPr lang="en-US">
              <a:solidFill>
                <a:prstClr val="black"/>
              </a:solidFill>
            </a:endParaRPr>
          </a:p>
        </p:txBody>
      </p:sp>
      <p:sp>
        <p:nvSpPr>
          <p:cNvPr id="572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8F33BA-9CBF-4549-B3AB-EED131ACC029}" type="slidenum">
              <a:rPr lang="en-US">
                <a:solidFill>
                  <a:prstClr val="black"/>
                </a:solidFill>
              </a:rPr>
              <a:pPr/>
              <a:t>17</a:t>
            </a:fld>
            <a:endParaRPr lang="en-US">
              <a:solidFill>
                <a:prstClr val="black"/>
              </a:solidFill>
            </a:endParaRPr>
          </a:p>
        </p:txBody>
      </p:sp>
      <p:sp>
        <p:nvSpPr>
          <p:cNvPr id="572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42759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AD9E63F-1127-374B-B7CE-D2130DC3412C}"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3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3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03589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AD9E63F-1127-374B-B7CE-D2130DC3412C}"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3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3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78336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8F33BA-9CBF-4549-B3AB-EED131ACC029}" type="slidenum">
              <a:rPr lang="en-US">
                <a:solidFill>
                  <a:prstClr val="black"/>
                </a:solidFill>
              </a:rPr>
              <a:pPr/>
              <a:t>20</a:t>
            </a:fld>
            <a:endParaRPr lang="en-US">
              <a:solidFill>
                <a:prstClr val="black"/>
              </a:solidFill>
            </a:endParaRPr>
          </a:p>
        </p:txBody>
      </p:sp>
      <p:sp>
        <p:nvSpPr>
          <p:cNvPr id="572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4F24F8-0CFB-A84D-A41D-EB6EE8314EA8}" type="slidenum">
              <a:rPr lang="en-US">
                <a:solidFill>
                  <a:prstClr val="black"/>
                </a:solidFill>
              </a:rPr>
              <a:pPr/>
              <a:t>2</a:t>
            </a:fld>
            <a:endParaRPr lang="en-US">
              <a:solidFill>
                <a:prstClr val="black"/>
              </a:solidFill>
            </a:endParaRPr>
          </a:p>
        </p:txBody>
      </p:sp>
      <p:sp>
        <p:nvSpPr>
          <p:cNvPr id="644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4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C8F33BA-9CBF-4549-B3AB-EED131ACC029}"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572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078479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p:cNvSpPr>
          <p:nvPr>
            <p:ph type="sldImg"/>
          </p:nvPr>
        </p:nvSpPr>
        <p:spPr>
          <a:solidFill>
            <a:srgbClr val="FFFFFF"/>
          </a:solidFill>
          <a:ln/>
        </p:spPr>
      </p:sp>
      <p:sp>
        <p:nvSpPr>
          <p:cNvPr id="27651"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p:nvPr>
        </p:nvSpPr>
        <p:spPr>
          <a:solidFill>
            <a:srgbClr val="FFFFFF"/>
          </a:solidFill>
          <a:ln/>
        </p:spPr>
      </p:sp>
      <p:sp>
        <p:nvSpPr>
          <p:cNvPr id="31747"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p:cNvSpPr>
          <p:nvPr>
            <p:ph type="sldImg"/>
          </p:nvPr>
        </p:nvSpPr>
        <p:spPr>
          <a:solidFill>
            <a:srgbClr val="FFFFFF"/>
          </a:solidFill>
          <a:ln/>
        </p:spPr>
      </p:sp>
      <p:sp>
        <p:nvSpPr>
          <p:cNvPr id="33795"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p:cNvSpPr>
          <p:nvPr>
            <p:ph type="sldImg"/>
          </p:nvPr>
        </p:nvSpPr>
        <p:spPr>
          <a:solidFill>
            <a:srgbClr val="FFFFFF"/>
          </a:solidFill>
          <a:ln/>
        </p:spPr>
      </p:sp>
      <p:sp>
        <p:nvSpPr>
          <p:cNvPr id="35843"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p:cNvSpPr>
          <p:nvPr>
            <p:ph type="sldImg"/>
          </p:nvPr>
        </p:nvSpPr>
        <p:spPr>
          <a:solidFill>
            <a:srgbClr val="FFFFFF"/>
          </a:solidFill>
          <a:ln/>
        </p:spPr>
      </p:sp>
      <p:sp>
        <p:nvSpPr>
          <p:cNvPr id="37891"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p:cNvSpPr>
          <p:nvPr>
            <p:ph type="sldImg"/>
          </p:nvPr>
        </p:nvSpPr>
        <p:spPr>
          <a:solidFill>
            <a:srgbClr val="FFFFFF"/>
          </a:solidFill>
          <a:ln/>
        </p:spPr>
      </p:sp>
      <p:sp>
        <p:nvSpPr>
          <p:cNvPr id="35843"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extLst>
      <p:ext uri="{BB962C8B-B14F-4D97-AF65-F5344CB8AC3E}">
        <p14:creationId xmlns:p14="http://schemas.microsoft.com/office/powerpoint/2010/main" val="3087429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28</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29</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30</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38119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ABCCB-93BA-8440-9607-F0B00D6871B8}" type="slidenum">
              <a:rPr lang="en-US">
                <a:solidFill>
                  <a:prstClr val="black"/>
                </a:solidFill>
              </a:rPr>
              <a:pPr/>
              <a:t>3</a:t>
            </a:fld>
            <a:endParaRPr lang="en-US">
              <a:solidFill>
                <a:prstClr val="black"/>
              </a:solidFill>
            </a:endParaRPr>
          </a:p>
        </p:txBody>
      </p:sp>
      <p:sp>
        <p:nvSpPr>
          <p:cNvPr id="6461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61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31</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456274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32</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B80296-7B8D-A649-956B-FB37459F1A07}" type="slidenum">
              <a:rPr lang="en-US">
                <a:solidFill>
                  <a:prstClr val="black"/>
                </a:solidFill>
              </a:rPr>
              <a:pPr/>
              <a:t>4</a:t>
            </a:fld>
            <a:endParaRPr lang="en-US">
              <a:solidFill>
                <a:prstClr val="black"/>
              </a:solidFill>
            </a:endParaRPr>
          </a:p>
        </p:txBody>
      </p:sp>
      <p:sp>
        <p:nvSpPr>
          <p:cNvPr id="6481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81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7B66BC-BDA9-DF4D-8349-6789443643D6}" type="slidenum">
              <a:rPr lang="en-US">
                <a:solidFill>
                  <a:prstClr val="black"/>
                </a:solidFill>
              </a:rPr>
              <a:pPr/>
              <a:t>5</a:t>
            </a:fld>
            <a:endParaRPr lang="en-US">
              <a:solidFill>
                <a:prstClr val="black"/>
              </a:solidFill>
            </a:endParaRPr>
          </a:p>
        </p:txBody>
      </p:sp>
      <p:sp>
        <p:nvSpPr>
          <p:cNvPr id="650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BA249C0-473D-CE45-9FCE-1F854B1CF0C5}"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1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1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116162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C8F33BA-9CBF-4549-B3AB-EED131ACC029}"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72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1386107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22A4092-F550-8540-963E-622818DC7113}"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7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37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906457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A96A5-D55B-0C46-A99F-7042AE9CD2F6}" type="slidenum">
              <a:rPr lang="en-US">
                <a:solidFill>
                  <a:prstClr val="black"/>
                </a:solidFill>
              </a:rPr>
              <a:pPr/>
              <a:t>9</a:t>
            </a:fld>
            <a:endParaRPr lang="en-US">
              <a:solidFill>
                <a:prstClr val="black"/>
              </a:solidFill>
            </a:endParaRPr>
          </a:p>
        </p:txBody>
      </p:sp>
      <p:sp>
        <p:nvSpPr>
          <p:cNvPr id="656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5320528-45E6-6F4A-BDBD-D34135776BC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5320528-45E6-6F4A-BDBD-D34135776BC2}"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F2ABCA8-A4A5-D04B-B4D1-6FDD9036ED21}"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C23A246-811D-8941-9F37-1C878F4411E5}"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C23A246-811D-8941-9F37-1C878F4411E5}"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defRPr>
            </a:lvl1pPr>
          </a:lstStyle>
          <a:p>
            <a:pPr>
              <a:defRPr/>
            </a:pPr>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charset="0"/>
              </a:defRPr>
            </a:lvl1pPr>
          </a:lstStyle>
          <a:p>
            <a:pPr>
              <a:defRPr/>
            </a:pPr>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charset="0"/>
              </a:defRPr>
            </a:lvl1pPr>
          </a:lstStyle>
          <a:p>
            <a:pPr>
              <a:defRPr/>
            </a:pPr>
            <a:fld id="{A8006145-C6BA-444D-B725-64854E3D2D22}" type="slidenum">
              <a:rPr lang="en-US" b="0">
                <a:solidFill>
                  <a:srgbClr val="000000"/>
                </a:solidFill>
              </a:rPr>
              <a:pPr>
                <a:def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pitchFamily="84" charset="0"/>
        </a:defRPr>
      </a:lvl6pPr>
      <a:lvl7pPr marL="914400" algn="ctr" rtl="0" eaLnBrk="0" fontAlgn="base" hangingPunct="0">
        <a:spcBef>
          <a:spcPct val="0"/>
        </a:spcBef>
        <a:spcAft>
          <a:spcPct val="0"/>
        </a:spcAft>
        <a:defRPr sz="4400">
          <a:solidFill>
            <a:schemeClr val="tx2"/>
          </a:solidFill>
          <a:latin typeface="Times" pitchFamily="84" charset="0"/>
        </a:defRPr>
      </a:lvl7pPr>
      <a:lvl8pPr marL="1371600" algn="ctr" rtl="0" eaLnBrk="0" fontAlgn="base" hangingPunct="0">
        <a:spcBef>
          <a:spcPct val="0"/>
        </a:spcBef>
        <a:spcAft>
          <a:spcPct val="0"/>
        </a:spcAft>
        <a:defRPr sz="4400">
          <a:solidFill>
            <a:schemeClr val="tx2"/>
          </a:solidFill>
          <a:latin typeface="Times" pitchFamily="84" charset="0"/>
        </a:defRPr>
      </a:lvl8pPr>
      <a:lvl9pPr marL="1828800" algn="ctr" rtl="0" eaLnBrk="0" fontAlgn="base" hangingPunct="0">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Times New Roman"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Times New Roman" charset="0"/>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Times New Roman" charset="0"/>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Times New Roman" charset="0"/>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1.png"/><Relationship Id="rId7" Type="http://schemas.openxmlformats.org/officeDocument/2006/relationships/slide" Target="slide20.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13.xml"/><Relationship Id="rId5" Type="http://schemas.openxmlformats.org/officeDocument/2006/relationships/slide" Target="slide7.xml"/><Relationship Id="rId10" Type="http://schemas.openxmlformats.org/officeDocument/2006/relationships/slide" Target="slide29.xml"/><Relationship Id="rId4" Type="http://schemas.openxmlformats.org/officeDocument/2006/relationships/slide" Target="slide2.xml"/><Relationship Id="rId9" Type="http://schemas.openxmlformats.org/officeDocument/2006/relationships/slide" Target="slide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5.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Introduction to Recursion</a:t>
            </a: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7</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971800" y="1601405"/>
            <a:ext cx="3352800" cy="400110"/>
          </a:xfrm>
          <a:prstGeom prst="rect">
            <a:avLst/>
          </a:prstGeom>
          <a:noFill/>
          <a:ln w="9525">
            <a:noFill/>
            <a:miter lim="800000"/>
            <a:headEnd/>
            <a:tailEnd/>
          </a:ln>
          <a:effectLst/>
        </p:spPr>
        <p:txBody>
          <a:bodyPr wrap="square">
            <a:prstTxWarp prst="textNoShape">
              <a:avLst/>
            </a:prstTxWarp>
            <a:spAutoFit/>
          </a:bodyPr>
          <a:lstStyle/>
          <a:p>
            <a:r>
              <a:rPr lang="en-US" sz="1000" b="0" i="1" dirty="0"/>
              <a:t>And often enough, our faith beforehand in a certain result is the only thing that makes the result come true.</a:t>
            </a:r>
            <a:endParaRPr lang="en-US" sz="1000" b="0" i="1" dirty="0">
              <a:solidFill>
                <a:srgbClr val="000000"/>
              </a:solidFill>
            </a:endParaRPr>
          </a:p>
        </p:txBody>
      </p:sp>
      <p:sp>
        <p:nvSpPr>
          <p:cNvPr id="7" name="Rectangle 25"/>
          <p:cNvSpPr>
            <a:spLocks noChangeArrowheads="1"/>
          </p:cNvSpPr>
          <p:nvPr/>
        </p:nvSpPr>
        <p:spPr bwMode="auto">
          <a:xfrm>
            <a:off x="4114800" y="1939389"/>
            <a:ext cx="24907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William James, </a:t>
            </a:r>
            <a:r>
              <a:rPr lang="en-US" sz="1000" b="0" i="1" dirty="0"/>
              <a:t>The Will to Believe,</a:t>
            </a:r>
            <a:r>
              <a:rPr lang="en-US" sz="1000" b="0" dirty="0"/>
              <a:t> 1897 </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8"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chemeClr val="accent2"/>
                </a:solidFill>
                <a:latin typeface="Times New Roman" charset="0"/>
              </a:rPr>
              <a:t>7.1 </a:t>
            </a:r>
            <a:r>
              <a:rPr lang="en-US" sz="2400" b="0" u="sng" dirty="0">
                <a:solidFill>
                  <a:schemeClr val="accent2"/>
                </a:solidFill>
              </a:rPr>
              <a:t> A simple example of recursion</a:t>
            </a:r>
            <a:endParaRPr lang="en-US" sz="2400" b="0" u="sng" dirty="0">
              <a:solidFill>
                <a:schemeClr val="accent2"/>
              </a:solidFill>
              <a:latin typeface="Times New Roman" charset="0"/>
            </a:endParaRPr>
          </a:p>
        </p:txBody>
      </p:sp>
      <p:sp>
        <p:nvSpPr>
          <p:cNvPr id="39" name="Text Box 27">
            <a:hlinkClick r:id="rId5" action="ppaction://hlinksldjump"/>
          </p:cNvPr>
          <p:cNvSpPr txBox="1">
            <a:spLocks noChangeArrowheads="1"/>
          </p:cNvSpPr>
          <p:nvPr/>
        </p:nvSpPr>
        <p:spPr bwMode="auto">
          <a:xfrm>
            <a:off x="609600" y="3312595"/>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chemeClr val="accent2"/>
                </a:solidFill>
                <a:latin typeface="Times New Roman" charset="0"/>
              </a:rPr>
              <a:t>7.2 </a:t>
            </a:r>
            <a:r>
              <a:rPr lang="en-US" sz="2400" b="0" u="sng" dirty="0">
                <a:solidFill>
                  <a:schemeClr val="accent2"/>
                </a:solidFill>
              </a:rPr>
              <a:t> The factorial function</a:t>
            </a:r>
            <a:endParaRPr lang="en-US" sz="2400" b="0" u="sng" dirty="0">
              <a:solidFill>
                <a:schemeClr val="accent2"/>
              </a:solidFill>
              <a:latin typeface="Times New Roman" charset="0"/>
            </a:endParaRPr>
          </a:p>
        </p:txBody>
      </p:sp>
      <p:sp>
        <p:nvSpPr>
          <p:cNvPr id="41" name="Text Box 28">
            <a:hlinkClick r:id="rId6" action="ppaction://hlinksldjump"/>
          </p:cNvPr>
          <p:cNvSpPr txBox="1">
            <a:spLocks noChangeArrowheads="1"/>
          </p:cNvSpPr>
          <p:nvPr/>
        </p:nvSpPr>
        <p:spPr bwMode="auto">
          <a:xfrm>
            <a:off x="609600" y="372959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chemeClr val="accent2"/>
                </a:solidFill>
                <a:latin typeface="Times New Roman" charset="0"/>
              </a:rPr>
              <a:t>7.3 </a:t>
            </a:r>
            <a:r>
              <a:rPr lang="en-US" sz="2400" b="0" u="sng" dirty="0">
                <a:solidFill>
                  <a:schemeClr val="accent2"/>
                </a:solidFill>
              </a:rPr>
              <a:t> The Fibonacci function</a:t>
            </a:r>
            <a:endParaRPr lang="en-US" sz="2400" b="0" u="sng" dirty="0">
              <a:solidFill>
                <a:schemeClr val="accent2"/>
              </a:solidFill>
              <a:latin typeface="Times New Roman" charset="0"/>
            </a:endParaRPr>
          </a:p>
        </p:txBody>
      </p:sp>
      <p:sp>
        <p:nvSpPr>
          <p:cNvPr id="42" name="Text Box 29">
            <a:hlinkClick r:id="rId7" action="ppaction://hlinksldjump"/>
          </p:cNvPr>
          <p:cNvSpPr txBox="1">
            <a:spLocks noChangeArrowheads="1"/>
          </p:cNvSpPr>
          <p:nvPr/>
        </p:nvSpPr>
        <p:spPr bwMode="auto">
          <a:xfrm>
            <a:off x="609600" y="4146585"/>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chemeClr val="accent2"/>
                </a:solidFill>
                <a:latin typeface="Times New Roman" charset="0"/>
              </a:rPr>
              <a:t>7.4 </a:t>
            </a:r>
            <a:r>
              <a:rPr lang="en-US" sz="2400" b="0" u="sng" dirty="0">
                <a:solidFill>
                  <a:schemeClr val="accent2"/>
                </a:solidFill>
              </a:rPr>
              <a:t> Checking palindromes</a:t>
            </a:r>
            <a:endParaRPr lang="en-US" sz="2400" b="0" u="sng" dirty="0">
              <a:solidFill>
                <a:schemeClr val="accent2"/>
              </a:solidFill>
              <a:latin typeface="Times New Roman" charset="0"/>
            </a:endParaRPr>
          </a:p>
        </p:txBody>
      </p:sp>
      <p:sp>
        <p:nvSpPr>
          <p:cNvPr id="43" name="Text Box 30">
            <a:hlinkClick r:id="rId8" action="ppaction://hlinksldjump"/>
          </p:cNvPr>
          <p:cNvSpPr txBox="1">
            <a:spLocks noChangeArrowheads="1"/>
          </p:cNvSpPr>
          <p:nvPr/>
        </p:nvSpPr>
        <p:spPr bwMode="auto">
          <a:xfrm>
            <a:off x="609600" y="456358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chemeClr val="accent2"/>
                </a:solidFill>
                <a:latin typeface="Times New Roman" charset="0"/>
              </a:rPr>
              <a:t>7.5 </a:t>
            </a:r>
            <a:r>
              <a:rPr lang="en-US" sz="2400" b="0" u="sng" dirty="0">
                <a:solidFill>
                  <a:schemeClr val="accent2"/>
                </a:solidFill>
              </a:rPr>
              <a:t> The binary search algorithm</a:t>
            </a:r>
            <a:endParaRPr lang="en-US" sz="2400" b="0" u="sng" dirty="0">
              <a:solidFill>
                <a:schemeClr val="accent2"/>
              </a:solidFill>
              <a:latin typeface="Times New Roman" charset="0"/>
            </a:endParaRPr>
          </a:p>
        </p:txBody>
      </p:sp>
      <p:sp>
        <p:nvSpPr>
          <p:cNvPr id="44" name="Text Box 31">
            <a:hlinkClick r:id="rId9" action="ppaction://hlinksldjump"/>
          </p:cNvPr>
          <p:cNvSpPr txBox="1">
            <a:spLocks noChangeArrowheads="1"/>
          </p:cNvSpPr>
          <p:nvPr/>
        </p:nvSpPr>
        <p:spPr bwMode="auto">
          <a:xfrm>
            <a:off x="609600" y="4980575"/>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chemeClr val="accent2"/>
                </a:solidFill>
                <a:latin typeface="Times New Roman" charset="0"/>
              </a:rPr>
              <a:t>7.6  Mutual recursion</a:t>
            </a:r>
          </a:p>
        </p:txBody>
      </p:sp>
      <p:sp>
        <p:nvSpPr>
          <p:cNvPr id="45" name="Text Box 32">
            <a:hlinkClick r:id="rId10" action="ppaction://hlinksldjump"/>
          </p:cNvPr>
          <p:cNvSpPr txBox="1">
            <a:spLocks noChangeArrowheads="1"/>
          </p:cNvSpPr>
          <p:nvPr/>
        </p:nvSpPr>
        <p:spPr bwMode="auto">
          <a:xfrm>
            <a:off x="609600" y="539757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chemeClr val="accent2"/>
                </a:solidFill>
                <a:latin typeface="Times New Roman" charset="0"/>
              </a:rPr>
              <a:t>7.7  Thinking recursively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Mathematical Induction</a:t>
            </a:r>
            <a:endParaRPr lang="en-US" sz="4000" dirty="0">
              <a:solidFill>
                <a:schemeClr val="tx1"/>
              </a:solidFill>
            </a:endParaRPr>
          </a:p>
        </p:txBody>
      </p:sp>
      <p:sp>
        <p:nvSpPr>
          <p:cNvPr id="760835" name="Rectangle 3"/>
          <p:cNvSpPr>
            <a:spLocks noChangeArrowheads="1"/>
          </p:cNvSpPr>
          <p:nvPr/>
        </p:nvSpPr>
        <p:spPr bwMode="auto">
          <a:xfrm>
            <a:off x="482600" y="1155700"/>
            <a:ext cx="8051800" cy="1333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Algorithmic analysis often requires proving properties that apply to all nonnegative integers.  For example, the analysis of </a:t>
            </a:r>
            <a:r>
              <a:rPr lang="en-US" sz="2400" b="0" dirty="0">
                <a:solidFill>
                  <a:srgbClr val="FF0000"/>
                </a:solidFill>
              </a:rPr>
              <a:t>selection sort</a:t>
            </a:r>
            <a:r>
              <a:rPr lang="en-US" sz="2400" b="0" dirty="0">
                <a:solidFill>
                  <a:srgbClr val="000000"/>
                </a:solidFill>
              </a:rPr>
              <a:t> depended on the correctness of the following formula:</a:t>
            </a: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The most important mathematical technique for proving the correctness of such formulas is </a:t>
            </a:r>
            <a:r>
              <a:rPr lang="en-US" altLang="zh-CN" sz="2400" i="1" dirty="0">
                <a:solidFill>
                  <a:srgbClr val="FF0000"/>
                </a:solidFill>
              </a:rPr>
              <a:t>mathematical induction</a:t>
            </a:r>
            <a:r>
              <a:rPr lang="en-US" altLang="zh-CN" sz="2400" b="0" i="1" dirty="0">
                <a:solidFill>
                  <a:srgbClr val="000000"/>
                </a:solidFill>
              </a:rPr>
              <a:t>,</a:t>
            </a:r>
            <a:r>
              <a:rPr lang="en-US" altLang="zh-CN" sz="2400" b="0" dirty="0">
                <a:solidFill>
                  <a:srgbClr val="000000"/>
                </a:solidFill>
              </a:rPr>
              <a:t> which consists of the following steps:</a:t>
            </a:r>
          </a:p>
          <a:p>
            <a:pPr marL="914400" lvl="1" indent="-457200">
              <a:lnSpc>
                <a:spcPct val="85000"/>
              </a:lnSpc>
              <a:spcAft>
                <a:spcPts val="600"/>
              </a:spcAft>
              <a:buFont typeface="+mj-lt"/>
              <a:buAutoNum type="arabicPeriod"/>
            </a:pPr>
            <a:r>
              <a:rPr lang="en-US" altLang="zh-CN" sz="2400" b="0" i="1" dirty="0"/>
              <a:t>Prove the base case.</a:t>
            </a:r>
            <a:r>
              <a:rPr lang="en-US" altLang="zh-CN" sz="2400" b="0" dirty="0"/>
              <a:t>  In the base case, you prove that the formula holds when </a:t>
            </a:r>
            <a:r>
              <a:rPr lang="en-US" altLang="zh-CN" sz="2400" b="0" i="1" dirty="0"/>
              <a:t>N </a:t>
            </a:r>
            <a:r>
              <a:rPr lang="en-US" altLang="zh-CN" sz="2400" b="0" dirty="0"/>
              <a:t>has the </a:t>
            </a:r>
            <a:r>
              <a:rPr lang="en-US" altLang="zh-CN" sz="2400" i="1" dirty="0">
                <a:solidFill>
                  <a:srgbClr val="FF0000"/>
                </a:solidFill>
              </a:rPr>
              <a:t>basis value</a:t>
            </a:r>
            <a:r>
              <a:rPr lang="en-US" altLang="zh-CN" sz="2400" b="0" i="1" dirty="0"/>
              <a:t>,</a:t>
            </a:r>
            <a:r>
              <a:rPr lang="en-US" altLang="zh-CN" sz="2400" b="0" dirty="0"/>
              <a:t> which is typically 0 or 1.</a:t>
            </a:r>
          </a:p>
          <a:p>
            <a:pPr marL="914400" lvl="1" indent="-457200">
              <a:lnSpc>
                <a:spcPct val="85000"/>
              </a:lnSpc>
              <a:spcAft>
                <a:spcPts val="600"/>
              </a:spcAft>
              <a:buFont typeface="+mj-lt"/>
              <a:buAutoNum type="arabicPeriod"/>
            </a:pPr>
            <a:r>
              <a:rPr lang="en-US" altLang="zh-CN" sz="2400" b="0" i="1" dirty="0"/>
              <a:t>Prove the inductive case.</a:t>
            </a:r>
            <a:r>
              <a:rPr lang="en-US" altLang="zh-CN" sz="2400" b="0" dirty="0"/>
              <a:t>  The second step is to show that assuming the formula holds for </a:t>
            </a:r>
            <a:r>
              <a:rPr lang="en-US" altLang="zh-CN" sz="2400" b="0" i="1" dirty="0"/>
              <a:t>N,</a:t>
            </a:r>
            <a:r>
              <a:rPr lang="en-US" altLang="zh-CN" sz="2400" b="0" dirty="0"/>
              <a:t> you can prove that it holds for </a:t>
            </a:r>
            <a:r>
              <a:rPr lang="en-US" altLang="zh-CN" sz="2400" b="0" i="1" dirty="0"/>
              <a:t>N</a:t>
            </a:r>
            <a:r>
              <a:rPr lang="en-US" altLang="zh-CN" sz="2400" b="0" dirty="0"/>
              <a:t> + 1.</a:t>
            </a:r>
            <a:endParaRPr lang="en-US" sz="2400" b="0" dirty="0">
              <a:solidFill>
                <a:srgbClr val="000000"/>
              </a:solidFill>
            </a:endParaRPr>
          </a:p>
          <a:p>
            <a:pPr marL="342900" indent="-342900" algn="just">
              <a:lnSpc>
                <a:spcPct val="85000"/>
              </a:lnSpc>
              <a:spcAft>
                <a:spcPct val="50000"/>
              </a:spcAft>
            </a:pPr>
            <a:endParaRPr lang="en-US" sz="2400" b="0" dirty="0">
              <a:solidFill>
                <a:srgbClr val="000000"/>
              </a:solidFill>
            </a:endParaRPr>
          </a:p>
        </p:txBody>
      </p:sp>
      <p:sp>
        <p:nvSpPr>
          <p:cNvPr id="760843" name="Text Box 11"/>
          <p:cNvSpPr txBox="1">
            <a:spLocks noChangeArrowheads="1"/>
          </p:cNvSpPr>
          <p:nvPr/>
        </p:nvSpPr>
        <p:spPr bwMode="auto">
          <a:xfrm>
            <a:off x="5334000" y="2489200"/>
            <a:ext cx="533400" cy="5492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3000" b="0" dirty="0">
                <a:solidFill>
                  <a:srgbClr val="000000"/>
                </a:solidFill>
              </a:rPr>
              <a:t>∑</a:t>
            </a:r>
            <a:endParaRPr lang="en-US" sz="1600" b="0" dirty="0">
              <a:solidFill>
                <a:srgbClr val="000000"/>
              </a:solidFill>
              <a:latin typeface="Helvetica Neue" charset="0"/>
            </a:endParaRPr>
          </a:p>
        </p:txBody>
      </p:sp>
      <p:sp>
        <p:nvSpPr>
          <p:cNvPr id="760844" name="Text Box 12"/>
          <p:cNvSpPr txBox="1">
            <a:spLocks noChangeArrowheads="1"/>
          </p:cNvSpPr>
          <p:nvPr/>
        </p:nvSpPr>
        <p:spPr bwMode="auto">
          <a:xfrm>
            <a:off x="5308600" y="2895600"/>
            <a:ext cx="5334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0" i="1">
                <a:solidFill>
                  <a:srgbClr val="000000"/>
                </a:solidFill>
              </a:rPr>
              <a:t>i</a:t>
            </a:r>
            <a:r>
              <a:rPr lang="en-US" sz="1600" b="0" i="1">
                <a:solidFill>
                  <a:srgbClr val="000000"/>
                </a:solidFill>
              </a:rPr>
              <a:t> </a:t>
            </a:r>
            <a:r>
              <a:rPr lang="en-US" b="0">
                <a:solidFill>
                  <a:srgbClr val="000000"/>
                </a:solidFill>
              </a:rPr>
              <a:t>= 1</a:t>
            </a:r>
            <a:endParaRPr lang="en-US" b="0" i="1">
              <a:solidFill>
                <a:srgbClr val="000000"/>
              </a:solidFill>
            </a:endParaRPr>
          </a:p>
        </p:txBody>
      </p:sp>
      <p:sp>
        <p:nvSpPr>
          <p:cNvPr id="760845" name="Text Box 13"/>
          <p:cNvSpPr txBox="1">
            <a:spLocks noChangeArrowheads="1"/>
          </p:cNvSpPr>
          <p:nvPr/>
        </p:nvSpPr>
        <p:spPr bwMode="auto">
          <a:xfrm>
            <a:off x="5410200" y="2362200"/>
            <a:ext cx="2286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0" i="1" dirty="0">
                <a:solidFill>
                  <a:srgbClr val="000000"/>
                </a:solidFill>
              </a:rPr>
              <a:t>N</a:t>
            </a:r>
          </a:p>
        </p:txBody>
      </p:sp>
      <p:sp>
        <p:nvSpPr>
          <p:cNvPr id="760846" name="Rectangle 14"/>
          <p:cNvSpPr>
            <a:spLocks noChangeArrowheads="1"/>
          </p:cNvSpPr>
          <p:nvPr/>
        </p:nvSpPr>
        <p:spPr bwMode="auto">
          <a:xfrm>
            <a:off x="5689600" y="2573338"/>
            <a:ext cx="254000" cy="396875"/>
          </a:xfrm>
          <a:prstGeom prst="rect">
            <a:avLst/>
          </a:prstGeom>
          <a:noFill/>
          <a:ln w="9525">
            <a:noFill/>
            <a:miter lim="800000"/>
            <a:headEnd/>
            <a:tailEnd/>
          </a:ln>
          <a:effectLst/>
        </p:spPr>
        <p:txBody>
          <a:bodyPr wrap="none">
            <a:prstTxWarp prst="textNoShape">
              <a:avLst/>
            </a:prstTxWarp>
            <a:spAutoFit/>
          </a:bodyPr>
          <a:lstStyle/>
          <a:p>
            <a:r>
              <a:rPr lang="en-US" sz="2000" b="0" i="1">
                <a:solidFill>
                  <a:srgbClr val="000000"/>
                </a:solidFill>
              </a:rPr>
              <a:t>i</a:t>
            </a:r>
            <a:endParaRPr lang="en-US" sz="2400" b="0" i="1">
              <a:solidFill>
                <a:srgbClr val="000000"/>
              </a:solidFill>
            </a:endParaRPr>
          </a:p>
        </p:txBody>
      </p:sp>
      <p:sp>
        <p:nvSpPr>
          <p:cNvPr id="760847" name="Rectangle 15"/>
          <p:cNvSpPr>
            <a:spLocks noChangeArrowheads="1"/>
          </p:cNvSpPr>
          <p:nvPr/>
        </p:nvSpPr>
        <p:spPr bwMode="auto">
          <a:xfrm>
            <a:off x="1231900" y="2600325"/>
            <a:ext cx="4132263" cy="396875"/>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1  +  2  +  3  +  </a:t>
            </a:r>
            <a:r>
              <a:rPr lang="en-US" sz="2000" b="0" baseline="30000" dirty="0">
                <a:solidFill>
                  <a:srgbClr val="000000"/>
                </a:solidFill>
              </a:rPr>
              <a:t>. . .</a:t>
            </a:r>
            <a:r>
              <a:rPr lang="en-US" sz="2000" b="0" dirty="0">
                <a:solidFill>
                  <a:srgbClr val="000000"/>
                </a:solidFill>
              </a:rPr>
              <a:t>  +  (</a:t>
            </a:r>
            <a:r>
              <a:rPr lang="en-US" sz="2000" b="0" i="1" dirty="0">
                <a:solidFill>
                  <a:srgbClr val="000000"/>
                </a:solidFill>
              </a:rPr>
              <a:t>N</a:t>
            </a:r>
            <a:r>
              <a:rPr lang="en-US" sz="2000" b="0" dirty="0">
                <a:solidFill>
                  <a:srgbClr val="000000"/>
                </a:solidFill>
              </a:rPr>
              <a:t> </a:t>
            </a:r>
            <a:r>
              <a:rPr lang="en-US" sz="2000" b="0" dirty="0">
                <a:solidFill>
                  <a:srgbClr val="000000"/>
                </a:solidFill>
                <a:latin typeface="Courier New" charset="0"/>
              </a:rPr>
              <a:t>-</a:t>
            </a:r>
            <a:r>
              <a:rPr lang="en-US" sz="2000" b="0" dirty="0">
                <a:solidFill>
                  <a:srgbClr val="000000"/>
                </a:solidFill>
              </a:rPr>
              <a:t> 1)  +  </a:t>
            </a:r>
            <a:r>
              <a:rPr lang="en-US" sz="2000" b="0" i="1" dirty="0">
                <a:solidFill>
                  <a:srgbClr val="000000"/>
                </a:solidFill>
              </a:rPr>
              <a:t>N</a:t>
            </a:r>
            <a:r>
              <a:rPr lang="en-US" sz="2000" b="0" dirty="0">
                <a:solidFill>
                  <a:srgbClr val="000000"/>
                </a:solidFill>
              </a:rPr>
              <a:t>   =  </a:t>
            </a:r>
          </a:p>
        </p:txBody>
      </p:sp>
      <p:sp>
        <p:nvSpPr>
          <p:cNvPr id="760848" name="Rectangle 16"/>
          <p:cNvSpPr>
            <a:spLocks noChangeArrowheads="1"/>
          </p:cNvSpPr>
          <p:nvPr/>
        </p:nvSpPr>
        <p:spPr bwMode="auto">
          <a:xfrm>
            <a:off x="5984875" y="2589213"/>
            <a:ext cx="517525" cy="396875"/>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 =  </a:t>
            </a:r>
          </a:p>
        </p:txBody>
      </p:sp>
      <p:sp>
        <p:nvSpPr>
          <p:cNvPr id="760849" name="Rectangle 17"/>
          <p:cNvSpPr>
            <a:spLocks noChangeArrowheads="1"/>
          </p:cNvSpPr>
          <p:nvPr/>
        </p:nvSpPr>
        <p:spPr bwMode="auto">
          <a:xfrm>
            <a:off x="6388100" y="2419350"/>
            <a:ext cx="1336675" cy="396875"/>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760850" name="Line 18"/>
          <p:cNvSpPr>
            <a:spLocks noChangeShapeType="1"/>
          </p:cNvSpPr>
          <p:nvPr/>
        </p:nvSpPr>
        <p:spPr bwMode="auto">
          <a:xfrm>
            <a:off x="6451600" y="2798763"/>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0851" name="Rectangle 19"/>
          <p:cNvSpPr>
            <a:spLocks noChangeArrowheads="1"/>
          </p:cNvSpPr>
          <p:nvPr/>
        </p:nvSpPr>
        <p:spPr bwMode="auto">
          <a:xfrm>
            <a:off x="6388100" y="2727325"/>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Tree>
    <p:extLst>
      <p:ext uri="{BB962C8B-B14F-4D97-AF65-F5344CB8AC3E}">
        <p14:creationId xmlns:p14="http://schemas.microsoft.com/office/powerpoint/2010/main" val="222422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08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083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08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Example of Mathematical Induction</a:t>
            </a:r>
            <a:endParaRPr lang="en-US" sz="4000" dirty="0">
              <a:solidFill>
                <a:schemeClr val="tx1"/>
              </a:solidFill>
            </a:endParaRPr>
          </a:p>
        </p:txBody>
      </p:sp>
      <p:sp>
        <p:nvSpPr>
          <p:cNvPr id="760847" name="Rectangle 15"/>
          <p:cNvSpPr>
            <a:spLocks noChangeArrowheads="1"/>
          </p:cNvSpPr>
          <p:nvPr/>
        </p:nvSpPr>
        <p:spPr bwMode="auto">
          <a:xfrm>
            <a:off x="2146300" y="1400175"/>
            <a:ext cx="4132263" cy="396875"/>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1  +  2  +  3  +  </a:t>
            </a:r>
            <a:r>
              <a:rPr lang="en-US" sz="2000" b="0" baseline="30000" dirty="0">
                <a:solidFill>
                  <a:srgbClr val="000000"/>
                </a:solidFill>
              </a:rPr>
              <a:t>. . .</a:t>
            </a:r>
            <a:r>
              <a:rPr lang="en-US" sz="2000" b="0" dirty="0">
                <a:solidFill>
                  <a:srgbClr val="000000"/>
                </a:solidFill>
              </a:rPr>
              <a:t>  +  (</a:t>
            </a:r>
            <a:r>
              <a:rPr lang="en-US" sz="2000" b="0" i="1" dirty="0">
                <a:solidFill>
                  <a:srgbClr val="000000"/>
                </a:solidFill>
              </a:rPr>
              <a:t>N</a:t>
            </a:r>
            <a:r>
              <a:rPr lang="en-US" sz="2000" b="0" dirty="0">
                <a:solidFill>
                  <a:srgbClr val="000000"/>
                </a:solidFill>
              </a:rPr>
              <a:t> </a:t>
            </a:r>
            <a:r>
              <a:rPr lang="en-US" sz="2000" b="0" dirty="0">
                <a:solidFill>
                  <a:srgbClr val="000000"/>
                </a:solidFill>
                <a:latin typeface="Courier New" charset="0"/>
              </a:rPr>
              <a:t>-</a:t>
            </a:r>
            <a:r>
              <a:rPr lang="en-US" sz="2000" b="0" dirty="0">
                <a:solidFill>
                  <a:srgbClr val="000000"/>
                </a:solidFill>
              </a:rPr>
              <a:t> 1)  +  </a:t>
            </a:r>
            <a:r>
              <a:rPr lang="en-US" sz="2000" b="0" i="1" dirty="0">
                <a:solidFill>
                  <a:srgbClr val="000000"/>
                </a:solidFill>
              </a:rPr>
              <a:t>N</a:t>
            </a:r>
            <a:r>
              <a:rPr lang="en-US" sz="2000" b="0" dirty="0">
                <a:solidFill>
                  <a:srgbClr val="000000"/>
                </a:solidFill>
              </a:rPr>
              <a:t>   =  </a:t>
            </a:r>
          </a:p>
        </p:txBody>
      </p:sp>
      <p:sp>
        <p:nvSpPr>
          <p:cNvPr id="760849" name="Rectangle 17"/>
          <p:cNvSpPr>
            <a:spLocks noChangeArrowheads="1"/>
          </p:cNvSpPr>
          <p:nvPr/>
        </p:nvSpPr>
        <p:spPr bwMode="auto">
          <a:xfrm>
            <a:off x="6207125" y="1231295"/>
            <a:ext cx="1336675" cy="396875"/>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760850" name="Line 18"/>
          <p:cNvSpPr>
            <a:spLocks noChangeShapeType="1"/>
          </p:cNvSpPr>
          <p:nvPr/>
        </p:nvSpPr>
        <p:spPr bwMode="auto">
          <a:xfrm>
            <a:off x="6270625" y="1610708"/>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60851" name="Rectangle 19"/>
          <p:cNvSpPr>
            <a:spLocks noChangeArrowheads="1"/>
          </p:cNvSpPr>
          <p:nvPr/>
        </p:nvSpPr>
        <p:spPr bwMode="auto">
          <a:xfrm>
            <a:off x="6207125" y="1539270"/>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
        <p:nvSpPr>
          <p:cNvPr id="23" name="TextBox 22"/>
          <p:cNvSpPr txBox="1"/>
          <p:nvPr/>
        </p:nvSpPr>
        <p:spPr>
          <a:xfrm>
            <a:off x="720879" y="1295400"/>
            <a:ext cx="2022321" cy="1938992"/>
          </a:xfrm>
          <a:prstGeom prst="rect">
            <a:avLst/>
          </a:prstGeom>
          <a:noFill/>
        </p:spPr>
        <p:txBody>
          <a:bodyPr wrap="square" rtlCol="0">
            <a:spAutoFit/>
          </a:bodyPr>
          <a:lstStyle/>
          <a:p>
            <a:r>
              <a:rPr lang="en-US" sz="2400" b="0" dirty="0"/>
              <a:t>To prove:</a:t>
            </a:r>
          </a:p>
          <a:p>
            <a:endParaRPr lang="en-US" sz="2400" b="0" dirty="0"/>
          </a:p>
          <a:p>
            <a:r>
              <a:rPr lang="en-US" altLang="zh-CN" sz="2400" b="0" dirty="0"/>
              <a:t>Base case:</a:t>
            </a:r>
          </a:p>
          <a:p>
            <a:endParaRPr lang="en-US" sz="2400" b="0" dirty="0"/>
          </a:p>
          <a:p>
            <a:r>
              <a:rPr lang="en-US" altLang="zh-CN" sz="2400" b="0" dirty="0"/>
              <a:t>Inductive case:</a:t>
            </a:r>
          </a:p>
        </p:txBody>
      </p:sp>
      <p:sp>
        <p:nvSpPr>
          <p:cNvPr id="27" name="Rectangle 15"/>
          <p:cNvSpPr>
            <a:spLocks noChangeArrowheads="1"/>
          </p:cNvSpPr>
          <p:nvPr/>
        </p:nvSpPr>
        <p:spPr bwMode="auto">
          <a:xfrm>
            <a:off x="2587775" y="2118935"/>
            <a:ext cx="649912" cy="400110"/>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0   =  </a:t>
            </a:r>
          </a:p>
        </p:txBody>
      </p:sp>
      <p:sp>
        <p:nvSpPr>
          <p:cNvPr id="28" name="Rectangle 17"/>
          <p:cNvSpPr>
            <a:spLocks noChangeArrowheads="1"/>
          </p:cNvSpPr>
          <p:nvPr/>
        </p:nvSpPr>
        <p:spPr bwMode="auto">
          <a:xfrm>
            <a:off x="3299430" y="1950055"/>
            <a:ext cx="1243531" cy="400110"/>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0 </a:t>
            </a:r>
            <a:r>
              <a:rPr lang="en-US" sz="2000" b="0" baseline="10000" dirty="0" err="1">
                <a:solidFill>
                  <a:srgbClr val="000000"/>
                </a:solidFill>
                <a:latin typeface="Helvetica Neue" charset="0"/>
              </a:rPr>
              <a:t>x</a:t>
            </a:r>
            <a:r>
              <a:rPr lang="en-US" sz="2000" b="0" dirty="0">
                <a:solidFill>
                  <a:srgbClr val="000000"/>
                </a:solidFill>
              </a:rPr>
              <a:t> (0</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29" name="Line 18"/>
          <p:cNvSpPr>
            <a:spLocks noChangeShapeType="1"/>
          </p:cNvSpPr>
          <p:nvPr/>
        </p:nvSpPr>
        <p:spPr bwMode="auto">
          <a:xfrm>
            <a:off x="3362930" y="2329468"/>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0" name="Rectangle 19"/>
          <p:cNvSpPr>
            <a:spLocks noChangeArrowheads="1"/>
          </p:cNvSpPr>
          <p:nvPr/>
        </p:nvSpPr>
        <p:spPr bwMode="auto">
          <a:xfrm>
            <a:off x="3299430" y="2258030"/>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
        <p:nvSpPr>
          <p:cNvPr id="32" name="Rectangle 15"/>
          <p:cNvSpPr>
            <a:spLocks noChangeArrowheads="1"/>
          </p:cNvSpPr>
          <p:nvPr/>
        </p:nvSpPr>
        <p:spPr bwMode="auto">
          <a:xfrm>
            <a:off x="1219200" y="3197830"/>
            <a:ext cx="4920370" cy="400110"/>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1  +  2  +  3  +  </a:t>
            </a:r>
            <a:r>
              <a:rPr lang="en-US" sz="2000" b="0" baseline="30000" dirty="0">
                <a:solidFill>
                  <a:srgbClr val="000000"/>
                </a:solidFill>
              </a:rPr>
              <a:t>. . .</a:t>
            </a:r>
            <a:r>
              <a:rPr lang="en-US" sz="2000" b="0" dirty="0">
                <a:solidFill>
                  <a:srgbClr val="000000"/>
                </a:solidFill>
              </a:rPr>
              <a:t>  +  (</a:t>
            </a:r>
            <a:r>
              <a:rPr lang="en-US" sz="2000" b="0" i="1" dirty="0">
                <a:solidFill>
                  <a:srgbClr val="000000"/>
                </a:solidFill>
              </a:rPr>
              <a:t>N</a:t>
            </a:r>
            <a:r>
              <a:rPr lang="en-US" sz="2000" b="0" dirty="0">
                <a:solidFill>
                  <a:srgbClr val="000000"/>
                </a:solidFill>
              </a:rPr>
              <a:t> </a:t>
            </a:r>
            <a:r>
              <a:rPr lang="en-US" sz="2000" b="0" dirty="0">
                <a:solidFill>
                  <a:srgbClr val="000000"/>
                </a:solidFill>
                <a:latin typeface="Courier New" charset="0"/>
              </a:rPr>
              <a:t>-</a:t>
            </a:r>
            <a:r>
              <a:rPr lang="en-US" sz="2000" b="0" dirty="0">
                <a:solidFill>
                  <a:srgbClr val="000000"/>
                </a:solidFill>
              </a:rPr>
              <a:t> 1)  +  </a:t>
            </a:r>
            <a:r>
              <a:rPr lang="en-US" sz="2000" b="0" i="1" dirty="0">
                <a:solidFill>
                  <a:srgbClr val="000000"/>
                </a:solidFill>
              </a:rPr>
              <a:t>N</a:t>
            </a:r>
            <a:r>
              <a:rPr lang="en-US" sz="2000" b="0" dirty="0">
                <a:solidFill>
                  <a:srgbClr val="000000"/>
                </a:solidFill>
              </a:rPr>
              <a:t>   +  (</a:t>
            </a:r>
            <a:r>
              <a:rPr lang="en-US" sz="2000" b="0" i="1" dirty="0">
                <a:solidFill>
                  <a:srgbClr val="000000"/>
                </a:solidFill>
              </a:rPr>
              <a:t>N</a:t>
            </a:r>
            <a:r>
              <a:rPr lang="en-US" sz="2000" b="0" dirty="0">
                <a:solidFill>
                  <a:srgbClr val="000000"/>
                </a:solidFill>
              </a:rPr>
              <a:t> + 1)   </a:t>
            </a:r>
          </a:p>
        </p:txBody>
      </p:sp>
      <p:grpSp>
        <p:nvGrpSpPr>
          <p:cNvPr id="59" name="Group 58"/>
          <p:cNvGrpSpPr/>
          <p:nvPr/>
        </p:nvGrpSpPr>
        <p:grpSpPr>
          <a:xfrm>
            <a:off x="1801718" y="3687862"/>
            <a:ext cx="3075082" cy="704850"/>
            <a:chOff x="1801718" y="3714750"/>
            <a:chExt cx="3075082" cy="704850"/>
          </a:xfrm>
        </p:grpSpPr>
        <p:sp>
          <p:nvSpPr>
            <p:cNvPr id="33" name="Rectangle 17"/>
            <p:cNvSpPr>
              <a:spLocks noChangeArrowheads="1"/>
            </p:cNvSpPr>
            <p:nvPr/>
          </p:nvSpPr>
          <p:spPr bwMode="auto">
            <a:xfrm>
              <a:off x="2189966" y="3714750"/>
              <a:ext cx="1336675" cy="396875"/>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34" name="Line 18"/>
            <p:cNvSpPr>
              <a:spLocks noChangeShapeType="1"/>
            </p:cNvSpPr>
            <p:nvPr/>
          </p:nvSpPr>
          <p:spPr bwMode="auto">
            <a:xfrm>
              <a:off x="2253466" y="4094163"/>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5" name="Rectangle 19"/>
            <p:cNvSpPr>
              <a:spLocks noChangeArrowheads="1"/>
            </p:cNvSpPr>
            <p:nvPr/>
          </p:nvSpPr>
          <p:spPr bwMode="auto">
            <a:xfrm>
              <a:off x="2189966" y="4022725"/>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
          <p:nvSpPr>
            <p:cNvPr id="36" name="Rectangle 15"/>
            <p:cNvSpPr>
              <a:spLocks noChangeArrowheads="1"/>
            </p:cNvSpPr>
            <p:nvPr/>
          </p:nvSpPr>
          <p:spPr bwMode="auto">
            <a:xfrm>
              <a:off x="3612111" y="3867090"/>
              <a:ext cx="1264689" cy="400110"/>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   (</a:t>
              </a:r>
              <a:r>
                <a:rPr lang="en-US" sz="2000" b="0" i="1" dirty="0">
                  <a:solidFill>
                    <a:srgbClr val="000000"/>
                  </a:solidFill>
                </a:rPr>
                <a:t>N</a:t>
              </a:r>
              <a:r>
                <a:rPr lang="en-US" sz="2000" b="0" dirty="0">
                  <a:solidFill>
                    <a:srgbClr val="000000"/>
                  </a:solidFill>
                </a:rPr>
                <a:t> + 1)    </a:t>
              </a:r>
            </a:p>
          </p:txBody>
        </p:sp>
        <p:sp>
          <p:nvSpPr>
            <p:cNvPr id="37" name="Rectangle 15"/>
            <p:cNvSpPr>
              <a:spLocks noChangeArrowheads="1"/>
            </p:cNvSpPr>
            <p:nvPr/>
          </p:nvSpPr>
          <p:spPr bwMode="auto">
            <a:xfrm flipH="1">
              <a:off x="1801718" y="3862010"/>
              <a:ext cx="408081" cy="400110"/>
            </a:xfrm>
            <a:prstGeom prst="rect">
              <a:avLst/>
            </a:prstGeom>
            <a:noFill/>
            <a:ln w="9525">
              <a:noFill/>
              <a:miter lim="800000"/>
              <a:headEnd/>
              <a:tailEnd/>
            </a:ln>
            <a:effectLst/>
          </p:spPr>
          <p:txBody>
            <a:bodyPr wrap="square">
              <a:prstTxWarp prst="textNoShape">
                <a:avLst/>
              </a:prstTxWarp>
              <a:spAutoFit/>
            </a:bodyPr>
            <a:lstStyle/>
            <a:p>
              <a:r>
                <a:rPr lang="en-US" sz="2000" b="0" dirty="0">
                  <a:solidFill>
                    <a:srgbClr val="000000"/>
                  </a:solidFill>
                </a:rPr>
                <a:t>=</a:t>
              </a:r>
            </a:p>
          </p:txBody>
        </p:sp>
      </p:grpSp>
      <p:grpSp>
        <p:nvGrpSpPr>
          <p:cNvPr id="60" name="Group 59"/>
          <p:cNvGrpSpPr/>
          <p:nvPr/>
        </p:nvGrpSpPr>
        <p:grpSpPr>
          <a:xfrm>
            <a:off x="1801718" y="4397969"/>
            <a:ext cx="3478307" cy="708403"/>
            <a:chOff x="1801718" y="4320797"/>
            <a:chExt cx="3478307" cy="708403"/>
          </a:xfrm>
        </p:grpSpPr>
        <p:sp>
          <p:nvSpPr>
            <p:cNvPr id="38" name="Rectangle 17"/>
            <p:cNvSpPr>
              <a:spLocks noChangeArrowheads="1"/>
            </p:cNvSpPr>
            <p:nvPr/>
          </p:nvSpPr>
          <p:spPr bwMode="auto">
            <a:xfrm>
              <a:off x="2189966" y="4324350"/>
              <a:ext cx="1336675" cy="396875"/>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2000" b="0" dirty="0">
                  <a:solidFill>
                    <a:srgbClr val="000000"/>
                  </a:solidFill>
                </a:rPr>
                <a:t>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1) </a:t>
              </a:r>
            </a:p>
          </p:txBody>
        </p:sp>
        <p:sp>
          <p:nvSpPr>
            <p:cNvPr id="39" name="Line 18"/>
            <p:cNvSpPr>
              <a:spLocks noChangeShapeType="1"/>
            </p:cNvSpPr>
            <p:nvPr/>
          </p:nvSpPr>
          <p:spPr bwMode="auto">
            <a:xfrm>
              <a:off x="2253466" y="4703763"/>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40" name="Rectangle 19"/>
            <p:cNvSpPr>
              <a:spLocks noChangeArrowheads="1"/>
            </p:cNvSpPr>
            <p:nvPr/>
          </p:nvSpPr>
          <p:spPr bwMode="auto">
            <a:xfrm>
              <a:off x="2189966" y="4632325"/>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sp>
          <p:nvSpPr>
            <p:cNvPr id="41" name="Rectangle 15"/>
            <p:cNvSpPr>
              <a:spLocks noChangeArrowheads="1"/>
            </p:cNvSpPr>
            <p:nvPr/>
          </p:nvSpPr>
          <p:spPr bwMode="auto">
            <a:xfrm>
              <a:off x="3612111" y="4476690"/>
              <a:ext cx="329312" cy="400110"/>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       </a:t>
              </a:r>
            </a:p>
          </p:txBody>
        </p:sp>
        <p:sp>
          <p:nvSpPr>
            <p:cNvPr id="42" name="Rectangle 15"/>
            <p:cNvSpPr>
              <a:spLocks noChangeArrowheads="1"/>
            </p:cNvSpPr>
            <p:nvPr/>
          </p:nvSpPr>
          <p:spPr bwMode="auto">
            <a:xfrm flipH="1">
              <a:off x="1801718" y="4471610"/>
              <a:ext cx="408081" cy="400110"/>
            </a:xfrm>
            <a:prstGeom prst="rect">
              <a:avLst/>
            </a:prstGeom>
            <a:noFill/>
            <a:ln w="9525">
              <a:noFill/>
              <a:miter lim="800000"/>
              <a:headEnd/>
              <a:tailEnd/>
            </a:ln>
            <a:effectLst/>
          </p:spPr>
          <p:txBody>
            <a:bodyPr wrap="square">
              <a:prstTxWarp prst="textNoShape">
                <a:avLst/>
              </a:prstTxWarp>
              <a:spAutoFit/>
            </a:bodyPr>
            <a:lstStyle/>
            <a:p>
              <a:r>
                <a:rPr lang="en-US" sz="2000" b="0" dirty="0">
                  <a:solidFill>
                    <a:srgbClr val="000000"/>
                  </a:solidFill>
                </a:rPr>
                <a:t>=</a:t>
              </a:r>
            </a:p>
          </p:txBody>
        </p:sp>
        <p:sp>
          <p:nvSpPr>
            <p:cNvPr id="44" name="Rectangle 17"/>
            <p:cNvSpPr>
              <a:spLocks noChangeArrowheads="1"/>
            </p:cNvSpPr>
            <p:nvPr/>
          </p:nvSpPr>
          <p:spPr bwMode="auto">
            <a:xfrm>
              <a:off x="4094085" y="4320797"/>
              <a:ext cx="1026718" cy="400110"/>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(2</a:t>
              </a:r>
              <a:r>
                <a:rPr lang="en-US" sz="2000" b="0" i="1" dirty="0">
                  <a:solidFill>
                    <a:srgbClr val="000000"/>
                  </a:solidFill>
                </a:rPr>
                <a:t>N</a:t>
              </a:r>
              <a:r>
                <a:rPr lang="en-US"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2) </a:t>
              </a:r>
            </a:p>
          </p:txBody>
        </p:sp>
        <p:sp>
          <p:nvSpPr>
            <p:cNvPr id="45" name="Line 18"/>
            <p:cNvSpPr>
              <a:spLocks noChangeShapeType="1"/>
            </p:cNvSpPr>
            <p:nvPr/>
          </p:nvSpPr>
          <p:spPr bwMode="auto">
            <a:xfrm>
              <a:off x="4060825" y="4700210"/>
              <a:ext cx="1193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46" name="Rectangle 19"/>
            <p:cNvSpPr>
              <a:spLocks noChangeArrowheads="1"/>
            </p:cNvSpPr>
            <p:nvPr/>
          </p:nvSpPr>
          <p:spPr bwMode="auto">
            <a:xfrm>
              <a:off x="3997325" y="4628772"/>
              <a:ext cx="1282700" cy="396875"/>
            </a:xfrm>
            <a:prstGeom prst="rect">
              <a:avLst/>
            </a:prstGeom>
            <a:noFill/>
            <a:ln w="9525">
              <a:noFill/>
              <a:miter lim="800000"/>
              <a:headEnd/>
              <a:tailEnd/>
            </a:ln>
            <a:effectLst/>
          </p:spPr>
          <p:txBody>
            <a:bodyPr>
              <a:prstTxWarp prst="textNoShape">
                <a:avLst/>
              </a:prstTxWarp>
              <a:spAutoFit/>
            </a:bodyPr>
            <a:lstStyle/>
            <a:p>
              <a:pPr algn="ctr"/>
              <a:r>
                <a:rPr lang="en-US" sz="2000" b="0" dirty="0">
                  <a:solidFill>
                    <a:srgbClr val="000000"/>
                  </a:solidFill>
                </a:rPr>
                <a:t>2 </a:t>
              </a:r>
            </a:p>
          </p:txBody>
        </p:sp>
      </p:grpSp>
      <p:grpSp>
        <p:nvGrpSpPr>
          <p:cNvPr id="61" name="Group 60"/>
          <p:cNvGrpSpPr/>
          <p:nvPr/>
        </p:nvGrpSpPr>
        <p:grpSpPr>
          <a:xfrm>
            <a:off x="1804610" y="5111629"/>
            <a:ext cx="2103815" cy="704850"/>
            <a:chOff x="1804610" y="4857750"/>
            <a:chExt cx="2103815" cy="704850"/>
          </a:xfrm>
        </p:grpSpPr>
        <p:sp>
          <p:nvSpPr>
            <p:cNvPr id="47" name="Rectangle 17"/>
            <p:cNvSpPr>
              <a:spLocks noChangeArrowheads="1"/>
            </p:cNvSpPr>
            <p:nvPr/>
          </p:nvSpPr>
          <p:spPr bwMode="auto">
            <a:xfrm>
              <a:off x="2192858" y="4857750"/>
              <a:ext cx="1715567" cy="400110"/>
            </a:xfrm>
            <a:prstGeom prst="rect">
              <a:avLst/>
            </a:prstGeom>
            <a:noFill/>
            <a:ln w="9525">
              <a:noFill/>
              <a:miter lim="800000"/>
              <a:headEnd/>
              <a:tailEnd/>
            </a:ln>
            <a:effectLst/>
          </p:spPr>
          <p:txBody>
            <a:bodyPr wrap="none">
              <a:prstTxWarp prst="textNoShape">
                <a:avLst/>
              </a:prstTxWarp>
              <a:spAutoFit/>
            </a:bodyPr>
            <a:lstStyle/>
            <a:p>
              <a:r>
                <a:rPr lang="en-US" sz="2000" b="0" i="1" dirty="0">
                  <a:solidFill>
                    <a:srgbClr val="000000"/>
                  </a:solidFill>
                </a:rPr>
                <a:t>N</a:t>
              </a:r>
              <a:r>
                <a:rPr lang="en-US" sz="1000" b="0" i="1" dirty="0">
                  <a:solidFill>
                    <a:srgbClr val="000000"/>
                  </a:solidFill>
                </a:rPr>
                <a:t> </a:t>
              </a:r>
              <a:r>
                <a:rPr lang="en-US" sz="2000" b="0" baseline="30000" dirty="0">
                  <a:solidFill>
                    <a:srgbClr val="000000"/>
                  </a:solidFill>
                </a:rPr>
                <a:t>2</a:t>
              </a:r>
              <a:r>
                <a:rPr lang="en-US" sz="2000" b="0" dirty="0">
                  <a:solidFill>
                    <a:srgbClr val="000000"/>
                  </a:solidFill>
                </a:rPr>
                <a:t>  </a:t>
              </a:r>
              <a:r>
                <a:rPr lang="en-US" sz="2000" b="0" dirty="0">
                  <a:solidFill>
                    <a:srgbClr val="000000"/>
                  </a:solidFill>
                  <a:latin typeface="Courier New" charset="0"/>
                </a:rPr>
                <a:t>+</a:t>
              </a:r>
              <a:r>
                <a:rPr lang="en-US" b="0" dirty="0">
                  <a:solidFill>
                    <a:srgbClr val="000000"/>
                  </a:solidFill>
                </a:rPr>
                <a:t> </a:t>
              </a:r>
              <a:r>
                <a:rPr lang="en-US" sz="2000" b="0" dirty="0">
                  <a:solidFill>
                    <a:srgbClr val="000000"/>
                  </a:solidFill>
                </a:rPr>
                <a:t> 3</a:t>
              </a:r>
              <a:r>
                <a:rPr lang="en-US" sz="2000" b="0" i="1" dirty="0">
                  <a:solidFill>
                    <a:srgbClr val="000000"/>
                  </a:solidFill>
                </a:rPr>
                <a:t>N </a:t>
              </a:r>
              <a:r>
                <a:rPr lang="en-US" sz="2000" b="0" dirty="0">
                  <a:solidFill>
                    <a:srgbClr val="000000"/>
                  </a:solidFill>
                </a:rPr>
                <a:t> +  2 </a:t>
              </a:r>
            </a:p>
          </p:txBody>
        </p:sp>
        <p:sp>
          <p:nvSpPr>
            <p:cNvPr id="48" name="Line 18"/>
            <p:cNvSpPr>
              <a:spLocks noChangeShapeType="1"/>
            </p:cNvSpPr>
            <p:nvPr/>
          </p:nvSpPr>
          <p:spPr bwMode="auto">
            <a:xfrm>
              <a:off x="2256358" y="5237162"/>
              <a:ext cx="155364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49" name="Rectangle 19"/>
            <p:cNvSpPr>
              <a:spLocks noChangeArrowheads="1"/>
            </p:cNvSpPr>
            <p:nvPr/>
          </p:nvSpPr>
          <p:spPr bwMode="auto">
            <a:xfrm>
              <a:off x="2192858" y="5165725"/>
              <a:ext cx="1617142" cy="396875"/>
            </a:xfrm>
            <a:prstGeom prst="rect">
              <a:avLst/>
            </a:prstGeom>
            <a:noFill/>
            <a:ln w="9525">
              <a:noFill/>
              <a:miter lim="800000"/>
              <a:headEnd/>
              <a:tailEnd/>
            </a:ln>
            <a:effectLst/>
          </p:spPr>
          <p:txBody>
            <a:bodyPr wrap="square">
              <a:prstTxWarp prst="textNoShape">
                <a:avLst/>
              </a:prstTxWarp>
              <a:spAutoFit/>
            </a:bodyPr>
            <a:lstStyle/>
            <a:p>
              <a:pPr algn="ctr"/>
              <a:r>
                <a:rPr lang="en-US" sz="2000" b="0" dirty="0">
                  <a:solidFill>
                    <a:srgbClr val="000000"/>
                  </a:solidFill>
                </a:rPr>
                <a:t>2 </a:t>
              </a:r>
            </a:p>
          </p:txBody>
        </p:sp>
        <p:sp>
          <p:nvSpPr>
            <p:cNvPr id="51" name="Rectangle 15"/>
            <p:cNvSpPr>
              <a:spLocks noChangeArrowheads="1"/>
            </p:cNvSpPr>
            <p:nvPr/>
          </p:nvSpPr>
          <p:spPr bwMode="auto">
            <a:xfrm flipH="1">
              <a:off x="1804610" y="5005010"/>
              <a:ext cx="408081" cy="400110"/>
            </a:xfrm>
            <a:prstGeom prst="rect">
              <a:avLst/>
            </a:prstGeom>
            <a:noFill/>
            <a:ln w="9525">
              <a:noFill/>
              <a:miter lim="800000"/>
              <a:headEnd/>
              <a:tailEnd/>
            </a:ln>
            <a:effectLst/>
          </p:spPr>
          <p:txBody>
            <a:bodyPr wrap="square">
              <a:prstTxWarp prst="textNoShape">
                <a:avLst/>
              </a:prstTxWarp>
              <a:spAutoFit/>
            </a:bodyPr>
            <a:lstStyle/>
            <a:p>
              <a:r>
                <a:rPr lang="en-US" sz="2000" b="0" dirty="0">
                  <a:solidFill>
                    <a:srgbClr val="000000"/>
                  </a:solidFill>
                </a:rPr>
                <a:t>=</a:t>
              </a:r>
            </a:p>
          </p:txBody>
        </p:sp>
      </p:grpSp>
      <p:grpSp>
        <p:nvGrpSpPr>
          <p:cNvPr id="62" name="Group 61"/>
          <p:cNvGrpSpPr/>
          <p:nvPr/>
        </p:nvGrpSpPr>
        <p:grpSpPr>
          <a:xfrm>
            <a:off x="1804610" y="5821735"/>
            <a:ext cx="2310190" cy="704850"/>
            <a:chOff x="1804610" y="5543550"/>
            <a:chExt cx="2310190" cy="704850"/>
          </a:xfrm>
        </p:grpSpPr>
        <p:sp>
          <p:nvSpPr>
            <p:cNvPr id="55" name="Rectangle 17"/>
            <p:cNvSpPr>
              <a:spLocks noChangeArrowheads="1"/>
            </p:cNvSpPr>
            <p:nvPr/>
          </p:nvSpPr>
          <p:spPr bwMode="auto">
            <a:xfrm>
              <a:off x="2192858" y="5543550"/>
              <a:ext cx="1887512" cy="400110"/>
            </a:xfrm>
            <a:prstGeom prst="rect">
              <a:avLst/>
            </a:prstGeom>
            <a:noFill/>
            <a:ln w="9525">
              <a:noFill/>
              <a:miter lim="800000"/>
              <a:headEnd/>
              <a:tailEnd/>
            </a:ln>
            <a:effectLst/>
          </p:spPr>
          <p:txBody>
            <a:bodyPr wrap="none">
              <a:prstTxWarp prst="textNoShape">
                <a:avLst/>
              </a:prstTxWarp>
              <a:spAutoFit/>
            </a:bodyPr>
            <a:lstStyle/>
            <a:p>
              <a:r>
                <a:rPr lang="en-US" sz="2000" b="0" dirty="0">
                  <a:solidFill>
                    <a:srgbClr val="000000"/>
                  </a:solidFill>
                </a:rPr>
                <a:t>(</a:t>
              </a:r>
              <a:r>
                <a:rPr lang="en-US" sz="2000" b="0" i="1" dirty="0">
                  <a:solidFill>
                    <a:srgbClr val="000000"/>
                  </a:solidFill>
                </a:rPr>
                <a:t>N </a:t>
              </a:r>
              <a:r>
                <a:rPr lang="en-US" sz="2000" b="0" dirty="0">
                  <a:solidFill>
                    <a:srgbClr val="000000"/>
                  </a:solidFill>
                </a:rPr>
                <a:t>+ 1) </a:t>
              </a:r>
              <a:r>
                <a:rPr lang="en-US" sz="2000" b="0" baseline="10000" dirty="0" err="1">
                  <a:solidFill>
                    <a:srgbClr val="000000"/>
                  </a:solidFill>
                  <a:latin typeface="Helvetica Neue" charset="0"/>
                </a:rPr>
                <a:t>x</a:t>
              </a:r>
              <a:r>
                <a:rPr lang="en-US" sz="2000" b="0" dirty="0">
                  <a:solidFill>
                    <a:srgbClr val="000000"/>
                  </a:solidFill>
                </a:rPr>
                <a:t> (</a:t>
              </a:r>
              <a:r>
                <a:rPr lang="en-US" sz="2000" b="0" i="1" dirty="0">
                  <a:solidFill>
                    <a:srgbClr val="000000"/>
                  </a:solidFill>
                </a:rPr>
                <a:t>N</a:t>
              </a:r>
              <a:r>
                <a:rPr lang="en-US" sz="2000" b="0" dirty="0">
                  <a:solidFill>
                    <a:srgbClr val="000000"/>
                  </a:solidFill>
                </a:rPr>
                <a:t> + 2) </a:t>
              </a:r>
            </a:p>
          </p:txBody>
        </p:sp>
        <p:sp>
          <p:nvSpPr>
            <p:cNvPr id="56" name="Line 18"/>
            <p:cNvSpPr>
              <a:spLocks noChangeShapeType="1"/>
            </p:cNvSpPr>
            <p:nvPr/>
          </p:nvSpPr>
          <p:spPr bwMode="auto">
            <a:xfrm>
              <a:off x="2256358" y="5922962"/>
              <a:ext cx="182880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57" name="Rectangle 19"/>
            <p:cNvSpPr>
              <a:spLocks noChangeArrowheads="1"/>
            </p:cNvSpPr>
            <p:nvPr/>
          </p:nvSpPr>
          <p:spPr bwMode="auto">
            <a:xfrm>
              <a:off x="2192858" y="5851525"/>
              <a:ext cx="1921942" cy="396875"/>
            </a:xfrm>
            <a:prstGeom prst="rect">
              <a:avLst/>
            </a:prstGeom>
            <a:noFill/>
            <a:ln w="9525">
              <a:noFill/>
              <a:miter lim="800000"/>
              <a:headEnd/>
              <a:tailEnd/>
            </a:ln>
            <a:effectLst/>
          </p:spPr>
          <p:txBody>
            <a:bodyPr wrap="square">
              <a:prstTxWarp prst="textNoShape">
                <a:avLst/>
              </a:prstTxWarp>
              <a:spAutoFit/>
            </a:bodyPr>
            <a:lstStyle/>
            <a:p>
              <a:pPr algn="ctr"/>
              <a:r>
                <a:rPr lang="en-US" sz="2000" b="0" dirty="0">
                  <a:solidFill>
                    <a:srgbClr val="000000"/>
                  </a:solidFill>
                </a:rPr>
                <a:t>2 </a:t>
              </a:r>
            </a:p>
          </p:txBody>
        </p:sp>
        <p:sp>
          <p:nvSpPr>
            <p:cNvPr id="58" name="Rectangle 15"/>
            <p:cNvSpPr>
              <a:spLocks noChangeArrowheads="1"/>
            </p:cNvSpPr>
            <p:nvPr/>
          </p:nvSpPr>
          <p:spPr bwMode="auto">
            <a:xfrm flipH="1">
              <a:off x="1804610" y="5690810"/>
              <a:ext cx="408081" cy="400110"/>
            </a:xfrm>
            <a:prstGeom prst="rect">
              <a:avLst/>
            </a:prstGeom>
            <a:noFill/>
            <a:ln w="9525">
              <a:noFill/>
              <a:miter lim="800000"/>
              <a:headEnd/>
              <a:tailEnd/>
            </a:ln>
            <a:effectLst/>
          </p:spPr>
          <p:txBody>
            <a:bodyPr wrap="square">
              <a:prstTxWarp prst="textNoShape">
                <a:avLst/>
              </a:prstTxWarp>
              <a:spAutoFit/>
            </a:bodyPr>
            <a:lstStyle/>
            <a:p>
              <a:r>
                <a:rPr lang="en-US" sz="2000" b="0" dirty="0">
                  <a:solidFill>
                    <a:srgbClr val="000000"/>
                  </a:solidFill>
                </a:rPr>
                <a:t>=</a:t>
              </a:r>
            </a:p>
          </p:txBody>
        </p:sp>
      </p:grpSp>
    </p:spTree>
    <p:extLst>
      <p:ext uri="{BB962C8B-B14F-4D97-AF65-F5344CB8AC3E}">
        <p14:creationId xmlns:p14="http://schemas.microsoft.com/office/powerpoint/2010/main" val="53651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Recursion vs. Induction</a:t>
            </a:r>
            <a:endParaRPr lang="en-US" sz="4000" dirty="0">
              <a:solidFill>
                <a:schemeClr val="tx1"/>
              </a:solidFill>
            </a:endParaRPr>
          </a:p>
        </p:txBody>
      </p:sp>
      <p:sp>
        <p:nvSpPr>
          <p:cNvPr id="750595" name="Rectangle 3"/>
          <p:cNvSpPr>
            <a:spLocks noChangeArrowheads="1"/>
          </p:cNvSpPr>
          <p:nvPr/>
        </p:nvSpPr>
        <p:spPr bwMode="auto">
          <a:xfrm>
            <a:off x="482600" y="1155700"/>
            <a:ext cx="8128000" cy="4406900"/>
          </a:xfrm>
          <a:prstGeom prst="rect">
            <a:avLst/>
          </a:prstGeom>
          <a:noFill/>
          <a:ln w="9525">
            <a:noFill/>
            <a:miter lim="800000"/>
            <a:headEnd/>
            <a:tailEnd/>
          </a:ln>
          <a:effectLst/>
        </p:spPr>
        <p:txBody>
          <a:bodyPr>
            <a:prstTxWarp prst="textNoShape">
              <a:avLst/>
            </a:prstTxWarp>
          </a:bodyPr>
          <a:lstStyle/>
          <a:p>
            <a:pPr marL="342900" lvl="0" indent="-342900">
              <a:spcAft>
                <a:spcPct val="50000"/>
              </a:spcAft>
              <a:buFontTx/>
              <a:buChar char="•"/>
            </a:pPr>
            <a:r>
              <a:rPr lang="en-US" sz="2400" b="0" dirty="0">
                <a:solidFill>
                  <a:srgbClr val="000000"/>
                </a:solidFill>
              </a:rPr>
              <a:t>Both </a:t>
            </a:r>
            <a:r>
              <a:rPr lang="en-US" sz="2400" b="0" dirty="0">
                <a:solidFill>
                  <a:srgbClr val="FF0000"/>
                </a:solidFill>
              </a:rPr>
              <a:t>induction</a:t>
            </a:r>
            <a:r>
              <a:rPr lang="en-US" sz="2400" b="0" dirty="0">
                <a:solidFill>
                  <a:srgbClr val="000000"/>
                </a:solidFill>
              </a:rPr>
              <a:t> and </a:t>
            </a:r>
            <a:r>
              <a:rPr lang="en-US" sz="2400" b="0" dirty="0">
                <a:solidFill>
                  <a:srgbClr val="FF0000"/>
                </a:solidFill>
              </a:rPr>
              <a:t>recursion</a:t>
            </a:r>
            <a:r>
              <a:rPr lang="en-US" sz="2400" b="0" dirty="0">
                <a:solidFill>
                  <a:srgbClr val="000000"/>
                </a:solidFill>
              </a:rPr>
              <a:t> require you to make </a:t>
            </a:r>
            <a:r>
              <a:rPr lang="en-US" sz="2400" b="0" dirty="0">
                <a:solidFill>
                  <a:srgbClr val="FF0000"/>
                </a:solidFill>
              </a:rPr>
              <a:t>a leap of faith</a:t>
            </a:r>
            <a:r>
              <a:rPr lang="en-US" sz="2400" b="0" dirty="0">
                <a:solidFill>
                  <a:srgbClr val="000000"/>
                </a:solidFill>
              </a:rPr>
              <a:t>.</a:t>
            </a:r>
          </a:p>
          <a:p>
            <a:pPr marL="342900" lvl="0" indent="-342900">
              <a:spcAft>
                <a:spcPct val="50000"/>
              </a:spcAft>
              <a:buFontTx/>
              <a:buChar char="•"/>
            </a:pPr>
            <a:r>
              <a:rPr lang="en-US" sz="2400" b="0" dirty="0">
                <a:solidFill>
                  <a:srgbClr val="000000"/>
                </a:solidFill>
              </a:rPr>
              <a:t>When you write a recursive function, this leap consists of believing that all simpler instances of the function call will work without your paying any attention to the details.</a:t>
            </a:r>
          </a:p>
          <a:p>
            <a:pPr marL="342900" lvl="0" indent="-342900">
              <a:spcAft>
                <a:spcPct val="50000"/>
              </a:spcAft>
              <a:buFontTx/>
              <a:buChar char="•"/>
            </a:pPr>
            <a:r>
              <a:rPr lang="en-US" sz="2400" b="0" dirty="0">
                <a:solidFill>
                  <a:srgbClr val="000000"/>
                </a:solidFill>
              </a:rPr>
              <a:t>Making the inductive hypothesis requires much the same mental discipline.</a:t>
            </a:r>
          </a:p>
          <a:p>
            <a:pPr marL="342900" lvl="0" indent="-342900">
              <a:spcAft>
                <a:spcPct val="50000"/>
              </a:spcAft>
              <a:buFontTx/>
              <a:buChar char="•"/>
            </a:pPr>
            <a:r>
              <a:rPr lang="en-US" sz="2400" b="0" dirty="0">
                <a:solidFill>
                  <a:srgbClr val="000000"/>
                </a:solidFill>
              </a:rPr>
              <a:t>In both cases, you have to restrict your thinking to one level of the solution and not get sidetracked trying to follow the details all the way to the end.</a:t>
            </a:r>
            <a:endParaRPr kumimoji="0" lang="en-US" sz="2400" b="0" u="none" strike="noStrike" kern="1200" cap="none" spc="0" normalizeH="0" baseline="0" noProof="0" dirty="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4191390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Fibonacci Function</a:t>
            </a:r>
            <a:endParaRPr lang="en-US" sz="4000" dirty="0">
              <a:solidFill>
                <a:schemeClr val="tx1"/>
              </a:solidFill>
            </a:endParaRPr>
          </a:p>
        </p:txBody>
      </p:sp>
      <p:sp>
        <p:nvSpPr>
          <p:cNvPr id="540675" name="Rectangle 3"/>
          <p:cNvSpPr>
            <a:spLocks noChangeArrowheads="1"/>
          </p:cNvSpPr>
          <p:nvPr/>
        </p:nvSpPr>
        <p:spPr bwMode="auto">
          <a:xfrm>
            <a:off x="482600" y="1155700"/>
            <a:ext cx="8128000" cy="516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In 1202, the Italian mathematician Leonardo Fibonacci published a treatise entitled </a:t>
            </a:r>
            <a:r>
              <a:rPr lang="en-US" sz="2400" b="0" i="1" dirty="0" err="1">
                <a:solidFill>
                  <a:srgbClr val="000000"/>
                </a:solidFill>
              </a:rPr>
              <a:t>Liber</a:t>
            </a:r>
            <a:r>
              <a:rPr lang="en-US" sz="2400" b="0" i="1" dirty="0">
                <a:solidFill>
                  <a:srgbClr val="000000"/>
                </a:solidFill>
              </a:rPr>
              <a:t> Abaci</a:t>
            </a:r>
            <a:r>
              <a:rPr lang="en-US" sz="2400" b="0" dirty="0">
                <a:solidFill>
                  <a:srgbClr val="000000"/>
                </a:solidFill>
              </a:rPr>
              <a:t> in which he argued for the adoption of the Hindu-Arabic numbering system over the far more cumbersome system of Roman numerals still in use at the time.</a:t>
            </a:r>
          </a:p>
          <a:p>
            <a:pPr marL="342900" indent="-342900">
              <a:lnSpc>
                <a:spcPct val="85000"/>
              </a:lnSpc>
              <a:spcAft>
                <a:spcPts val="500"/>
              </a:spcAft>
              <a:buFontTx/>
              <a:buChar char="•"/>
            </a:pPr>
            <a:r>
              <a:rPr lang="en-US" sz="2400" b="0" dirty="0">
                <a:solidFill>
                  <a:srgbClr val="000000"/>
                </a:solidFill>
              </a:rPr>
              <a:t>As one of the examples in </a:t>
            </a:r>
            <a:r>
              <a:rPr lang="en-US" sz="2400" b="0" i="1" dirty="0" err="1">
                <a:solidFill>
                  <a:srgbClr val="000000"/>
                </a:solidFill>
              </a:rPr>
              <a:t>Liber</a:t>
            </a:r>
            <a:r>
              <a:rPr lang="en-US" sz="2400" b="0" i="1" dirty="0">
                <a:solidFill>
                  <a:srgbClr val="000000"/>
                </a:solidFill>
              </a:rPr>
              <a:t> Abaci,</a:t>
            </a:r>
            <a:r>
              <a:rPr lang="en-US" sz="2400" b="0" dirty="0">
                <a:solidFill>
                  <a:srgbClr val="000000"/>
                </a:solidFill>
              </a:rPr>
              <a:t> Fibonacci asked a question about the growth pattern in a population of rabbits under the following, admittedly fanciful assumptions:</a:t>
            </a:r>
          </a:p>
          <a:p>
            <a:pPr marL="800100" lvl="1" indent="-342900">
              <a:lnSpc>
                <a:spcPct val="85000"/>
              </a:lnSpc>
              <a:spcAft>
                <a:spcPts val="500"/>
              </a:spcAft>
              <a:buFont typeface="Lucida Grande"/>
              <a:buChar char="–"/>
            </a:pPr>
            <a:r>
              <a:rPr lang="en-US" sz="2200" b="0" dirty="0">
                <a:solidFill>
                  <a:srgbClr val="000000"/>
                </a:solidFill>
              </a:rPr>
              <a:t>Rabbit pairs become fertile two months after their birth.</a:t>
            </a:r>
          </a:p>
          <a:p>
            <a:pPr marL="800100" lvl="1" indent="-342900">
              <a:lnSpc>
                <a:spcPct val="85000"/>
              </a:lnSpc>
              <a:spcAft>
                <a:spcPts val="500"/>
              </a:spcAft>
              <a:buFont typeface="Lucida Grande"/>
              <a:buChar char="–"/>
            </a:pPr>
            <a:r>
              <a:rPr lang="en-US" sz="2200" b="0" dirty="0">
                <a:solidFill>
                  <a:srgbClr val="000000"/>
                </a:solidFill>
              </a:rPr>
              <a:t>Fertile rabbit pairs produce a new pair every month.</a:t>
            </a:r>
          </a:p>
          <a:p>
            <a:pPr marL="800100" lvl="1" indent="-342900">
              <a:lnSpc>
                <a:spcPct val="85000"/>
              </a:lnSpc>
              <a:spcAft>
                <a:spcPts val="1440"/>
              </a:spcAft>
              <a:buFont typeface="Lucida Grande"/>
              <a:buChar char="–"/>
            </a:pPr>
            <a:r>
              <a:rPr lang="en-US" sz="2200" b="0" dirty="0">
                <a:solidFill>
                  <a:srgbClr val="000000"/>
                </a:solidFill>
              </a:rPr>
              <a:t>Old rabbits never die but keep on reproducing.</a:t>
            </a:r>
            <a:endParaRPr lang="en-US" sz="2400" b="0" dirty="0">
              <a:solidFill>
                <a:srgbClr val="000000"/>
              </a:solidFill>
            </a:endParaRPr>
          </a:p>
          <a:p>
            <a:pPr marL="342900" indent="-342900">
              <a:lnSpc>
                <a:spcPct val="85000"/>
              </a:lnSpc>
              <a:spcAft>
                <a:spcPts val="500"/>
              </a:spcAft>
              <a:buFontTx/>
              <a:buChar char="•"/>
            </a:pPr>
            <a:r>
              <a:rPr lang="en-US" sz="2400" b="0" dirty="0">
                <a:solidFill>
                  <a:srgbClr val="000000"/>
                </a:solidFill>
              </a:rPr>
              <a:t>The sequence of values recording the population of rabbits turns up in a surprising number of contexts and is called the </a:t>
            </a:r>
            <a:r>
              <a:rPr lang="en-US" sz="2400" i="1" dirty="0">
                <a:solidFill>
                  <a:srgbClr val="FF0000"/>
                </a:solidFill>
              </a:rPr>
              <a:t>Fibonacci sequence</a:t>
            </a:r>
            <a:r>
              <a:rPr lang="en-US" sz="2400" b="0" i="1" dirty="0">
                <a:solidFill>
                  <a:srgbClr val="000000"/>
                </a:solidFill>
              </a:rPr>
              <a:t>.</a:t>
            </a:r>
            <a:endParaRPr lang="en-US" sz="2400" b="0" dirty="0">
              <a:solidFill>
                <a:srgbClr val="000000"/>
              </a:solidFill>
            </a:endParaRPr>
          </a:p>
          <a:p>
            <a:pPr marL="342900" indent="-342900" algn="just">
              <a:lnSpc>
                <a:spcPct val="85000"/>
              </a:lnSpc>
              <a:spcAft>
                <a:spcPts val="500"/>
              </a:spcAft>
            </a:pP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06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06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067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0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a:xfrm>
            <a:off x="0" y="76200"/>
            <a:ext cx="9144000" cy="1143000"/>
          </a:xfrm>
          <a:noFill/>
          <a:ln/>
        </p:spPr>
        <p:txBody>
          <a:bodyPr/>
          <a:lstStyle/>
          <a:p>
            <a:r>
              <a:rPr lang="en-US" sz="4000" dirty="0" err="1">
                <a:solidFill>
                  <a:srgbClr val="FF0000"/>
                </a:solidFill>
              </a:rPr>
              <a:t>Fibonacci’s</a:t>
            </a:r>
            <a:r>
              <a:rPr lang="en-US" sz="4000" dirty="0">
                <a:solidFill>
                  <a:srgbClr val="FF0000"/>
                </a:solidFill>
              </a:rPr>
              <a:t> Rabbits</a:t>
            </a:r>
            <a:endParaRPr lang="en-US" sz="4000" dirty="0">
              <a:solidFill>
                <a:schemeClr val="tx1"/>
              </a:solidFill>
            </a:endParaRPr>
          </a:p>
        </p:txBody>
      </p:sp>
      <p:grpSp>
        <p:nvGrpSpPr>
          <p:cNvPr id="2" name="组合 1"/>
          <p:cNvGrpSpPr/>
          <p:nvPr/>
        </p:nvGrpSpPr>
        <p:grpSpPr>
          <a:xfrm>
            <a:off x="228600" y="1143000"/>
            <a:ext cx="8610600" cy="789820"/>
            <a:chOff x="228600" y="1143000"/>
            <a:chExt cx="8610600" cy="789820"/>
          </a:xfrm>
        </p:grpSpPr>
        <p:pic>
          <p:nvPicPr>
            <p:cNvPr id="4" name="Picture 3" descr="Rabbits.png"/>
            <p:cNvPicPr>
              <a:picLocks noChangeAspect="1"/>
            </p:cNvPicPr>
            <p:nvPr/>
          </p:nvPicPr>
          <p:blipFill>
            <a:blip r:embed="rId3"/>
            <a:stretch>
              <a:fillRect/>
            </a:stretch>
          </p:blipFill>
          <p:spPr>
            <a:xfrm>
              <a:off x="781965" y="1295400"/>
              <a:ext cx="462676" cy="457200"/>
            </a:xfrm>
            <a:prstGeom prst="rect">
              <a:avLst/>
            </a:prstGeom>
          </p:spPr>
        </p:pic>
        <p:sp>
          <p:nvSpPr>
            <p:cNvPr id="5" name="TextBox 4"/>
            <p:cNvSpPr txBox="1"/>
            <p:nvPr/>
          </p:nvSpPr>
          <p:spPr>
            <a:xfrm>
              <a:off x="232230" y="1404255"/>
              <a:ext cx="533400" cy="304800"/>
            </a:xfrm>
            <a:prstGeom prst="rect">
              <a:avLst/>
            </a:prstGeom>
            <a:noFill/>
          </p:spPr>
          <p:txBody>
            <a:bodyPr wrap="square" rtlCol="0">
              <a:spAutoFit/>
            </a:bodyPr>
            <a:lstStyle/>
            <a:p>
              <a:r>
                <a:rPr lang="en-US" dirty="0">
                  <a:latin typeface="Helvetica Neue"/>
                  <a:cs typeface="Helvetica Neue"/>
                </a:rPr>
                <a:t>Jan</a:t>
              </a:r>
            </a:p>
          </p:txBody>
        </p:sp>
        <p:cxnSp>
          <p:nvCxnSpPr>
            <p:cNvPr id="7" name="Straight Connector 6"/>
            <p:cNvCxnSpPr/>
            <p:nvPr/>
          </p:nvCxnSpPr>
          <p:spPr bwMode="auto">
            <a:xfrm>
              <a:off x="228600" y="193282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228600" y="114300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5" name="TextBox 54"/>
            <p:cNvSpPr txBox="1"/>
            <p:nvPr/>
          </p:nvSpPr>
          <p:spPr>
            <a:xfrm>
              <a:off x="8305800" y="1371600"/>
              <a:ext cx="533400" cy="304800"/>
            </a:xfrm>
            <a:prstGeom prst="rect">
              <a:avLst/>
            </a:prstGeom>
            <a:noFill/>
          </p:spPr>
          <p:txBody>
            <a:bodyPr wrap="square" rtlCol="0">
              <a:spAutoFit/>
            </a:bodyPr>
            <a:lstStyle/>
            <a:p>
              <a:pPr algn="r"/>
              <a:r>
                <a:rPr lang="en-US" dirty="0">
                  <a:latin typeface="Helvetica Neue"/>
                  <a:cs typeface="Helvetica Neue"/>
                </a:rPr>
                <a:t>1</a:t>
              </a:r>
            </a:p>
          </p:txBody>
        </p:sp>
      </p:grpSp>
      <p:grpSp>
        <p:nvGrpSpPr>
          <p:cNvPr id="62" name="Group 61"/>
          <p:cNvGrpSpPr/>
          <p:nvPr/>
        </p:nvGrpSpPr>
        <p:grpSpPr>
          <a:xfrm>
            <a:off x="228600" y="2005390"/>
            <a:ext cx="8610600" cy="713620"/>
            <a:chOff x="228600" y="2005390"/>
            <a:chExt cx="8610600" cy="713620"/>
          </a:xfrm>
        </p:grpSpPr>
        <p:pic>
          <p:nvPicPr>
            <p:cNvPr id="8" name="Picture 7" descr="Rabbits.png"/>
            <p:cNvPicPr>
              <a:picLocks noChangeAspect="1"/>
            </p:cNvPicPr>
            <p:nvPr/>
          </p:nvPicPr>
          <p:blipFill>
            <a:blip r:embed="rId3"/>
            <a:stretch>
              <a:fillRect/>
            </a:stretch>
          </p:blipFill>
          <p:spPr>
            <a:xfrm>
              <a:off x="689430" y="2005390"/>
              <a:ext cx="647746" cy="640080"/>
            </a:xfrm>
            <a:prstGeom prst="rect">
              <a:avLst/>
            </a:prstGeom>
          </p:spPr>
        </p:pic>
        <p:sp>
          <p:nvSpPr>
            <p:cNvPr id="9" name="TextBox 8"/>
            <p:cNvSpPr txBox="1"/>
            <p:nvPr/>
          </p:nvSpPr>
          <p:spPr>
            <a:xfrm>
              <a:off x="232230" y="2190445"/>
              <a:ext cx="533400" cy="304800"/>
            </a:xfrm>
            <a:prstGeom prst="rect">
              <a:avLst/>
            </a:prstGeom>
            <a:noFill/>
          </p:spPr>
          <p:txBody>
            <a:bodyPr wrap="square" rtlCol="0">
              <a:spAutoFit/>
            </a:bodyPr>
            <a:lstStyle/>
            <a:p>
              <a:r>
                <a:rPr lang="en-US" dirty="0">
                  <a:latin typeface="Helvetica Neue"/>
                  <a:cs typeface="Helvetica Neue"/>
                </a:rPr>
                <a:t>Feb</a:t>
              </a:r>
            </a:p>
          </p:txBody>
        </p:sp>
        <p:cxnSp>
          <p:nvCxnSpPr>
            <p:cNvPr id="10" name="Straight Connector 9"/>
            <p:cNvCxnSpPr/>
            <p:nvPr/>
          </p:nvCxnSpPr>
          <p:spPr bwMode="auto">
            <a:xfrm>
              <a:off x="228600" y="271901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6" name="TextBox 55"/>
            <p:cNvSpPr txBox="1"/>
            <p:nvPr/>
          </p:nvSpPr>
          <p:spPr>
            <a:xfrm>
              <a:off x="8305800" y="2157790"/>
              <a:ext cx="533400" cy="304800"/>
            </a:xfrm>
            <a:prstGeom prst="rect">
              <a:avLst/>
            </a:prstGeom>
            <a:noFill/>
          </p:spPr>
          <p:txBody>
            <a:bodyPr wrap="square" rtlCol="0">
              <a:spAutoFit/>
            </a:bodyPr>
            <a:lstStyle/>
            <a:p>
              <a:pPr algn="r"/>
              <a:r>
                <a:rPr lang="en-US" dirty="0">
                  <a:latin typeface="Helvetica Neue"/>
                  <a:cs typeface="Helvetica Neue"/>
                </a:rPr>
                <a:t>1</a:t>
              </a:r>
            </a:p>
          </p:txBody>
        </p:sp>
      </p:grpSp>
      <p:grpSp>
        <p:nvGrpSpPr>
          <p:cNvPr id="63" name="Group 62"/>
          <p:cNvGrpSpPr/>
          <p:nvPr/>
        </p:nvGrpSpPr>
        <p:grpSpPr>
          <a:xfrm>
            <a:off x="228600" y="2791580"/>
            <a:ext cx="8610600" cy="713620"/>
            <a:chOff x="228600" y="2791580"/>
            <a:chExt cx="8610600" cy="713620"/>
          </a:xfrm>
        </p:grpSpPr>
        <p:pic>
          <p:nvPicPr>
            <p:cNvPr id="11" name="Picture 10" descr="Rabbits.png"/>
            <p:cNvPicPr>
              <a:picLocks noChangeAspect="1"/>
            </p:cNvPicPr>
            <p:nvPr/>
          </p:nvPicPr>
          <p:blipFill>
            <a:blip r:embed="rId3"/>
            <a:stretch>
              <a:fillRect/>
            </a:stretch>
          </p:blipFill>
          <p:spPr>
            <a:xfrm>
              <a:off x="689430" y="2791580"/>
              <a:ext cx="647746" cy="640080"/>
            </a:xfrm>
            <a:prstGeom prst="rect">
              <a:avLst/>
            </a:prstGeom>
          </p:spPr>
        </p:pic>
        <p:sp>
          <p:nvSpPr>
            <p:cNvPr id="12" name="TextBox 11"/>
            <p:cNvSpPr txBox="1"/>
            <p:nvPr/>
          </p:nvSpPr>
          <p:spPr>
            <a:xfrm>
              <a:off x="232230" y="2976635"/>
              <a:ext cx="533400" cy="304800"/>
            </a:xfrm>
            <a:prstGeom prst="rect">
              <a:avLst/>
            </a:prstGeom>
            <a:noFill/>
          </p:spPr>
          <p:txBody>
            <a:bodyPr wrap="square" rtlCol="0">
              <a:spAutoFit/>
            </a:bodyPr>
            <a:lstStyle/>
            <a:p>
              <a:r>
                <a:rPr lang="en-US" dirty="0">
                  <a:latin typeface="Helvetica Neue"/>
                  <a:cs typeface="Helvetica Neue"/>
                </a:rPr>
                <a:t>Mar</a:t>
              </a:r>
            </a:p>
          </p:txBody>
        </p:sp>
        <p:cxnSp>
          <p:nvCxnSpPr>
            <p:cNvPr id="13" name="Straight Connector 12"/>
            <p:cNvCxnSpPr/>
            <p:nvPr/>
          </p:nvCxnSpPr>
          <p:spPr bwMode="auto">
            <a:xfrm>
              <a:off x="228600" y="350520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27" name="Picture 26" descr="Rabbits.png"/>
            <p:cNvPicPr>
              <a:picLocks noChangeAspect="1"/>
            </p:cNvPicPr>
            <p:nvPr/>
          </p:nvPicPr>
          <p:blipFill>
            <a:blip r:embed="rId3"/>
            <a:stretch>
              <a:fillRect/>
            </a:stretch>
          </p:blipFill>
          <p:spPr>
            <a:xfrm>
              <a:off x="1456879" y="2883020"/>
              <a:ext cx="462676" cy="457200"/>
            </a:xfrm>
            <a:prstGeom prst="rect">
              <a:avLst/>
            </a:prstGeom>
          </p:spPr>
        </p:pic>
        <p:sp>
          <p:nvSpPr>
            <p:cNvPr id="57" name="TextBox 56"/>
            <p:cNvSpPr txBox="1"/>
            <p:nvPr/>
          </p:nvSpPr>
          <p:spPr>
            <a:xfrm>
              <a:off x="8305800" y="2943980"/>
              <a:ext cx="533400" cy="304800"/>
            </a:xfrm>
            <a:prstGeom prst="rect">
              <a:avLst/>
            </a:prstGeom>
            <a:noFill/>
          </p:spPr>
          <p:txBody>
            <a:bodyPr wrap="square" rtlCol="0">
              <a:spAutoFit/>
            </a:bodyPr>
            <a:lstStyle/>
            <a:p>
              <a:pPr algn="r"/>
              <a:r>
                <a:rPr lang="en-US" dirty="0">
                  <a:latin typeface="Helvetica Neue"/>
                  <a:cs typeface="Helvetica Neue"/>
                </a:rPr>
                <a:t>2</a:t>
              </a:r>
            </a:p>
          </p:txBody>
        </p:sp>
      </p:grpSp>
      <p:grpSp>
        <p:nvGrpSpPr>
          <p:cNvPr id="64" name="Group 63"/>
          <p:cNvGrpSpPr/>
          <p:nvPr/>
        </p:nvGrpSpPr>
        <p:grpSpPr>
          <a:xfrm>
            <a:off x="228600" y="3581400"/>
            <a:ext cx="8610600" cy="709990"/>
            <a:chOff x="228600" y="3581400"/>
            <a:chExt cx="8610600" cy="709990"/>
          </a:xfrm>
        </p:grpSpPr>
        <p:pic>
          <p:nvPicPr>
            <p:cNvPr id="14" name="Picture 13" descr="Rabbits.png"/>
            <p:cNvPicPr>
              <a:picLocks noChangeAspect="1"/>
            </p:cNvPicPr>
            <p:nvPr/>
          </p:nvPicPr>
          <p:blipFill>
            <a:blip r:embed="rId3"/>
            <a:stretch>
              <a:fillRect/>
            </a:stretch>
          </p:blipFill>
          <p:spPr>
            <a:xfrm>
              <a:off x="689430" y="3581400"/>
              <a:ext cx="647746" cy="640080"/>
            </a:xfrm>
            <a:prstGeom prst="rect">
              <a:avLst/>
            </a:prstGeom>
          </p:spPr>
        </p:pic>
        <p:sp>
          <p:nvSpPr>
            <p:cNvPr id="15" name="TextBox 14"/>
            <p:cNvSpPr txBox="1"/>
            <p:nvPr/>
          </p:nvSpPr>
          <p:spPr>
            <a:xfrm>
              <a:off x="232230" y="3762825"/>
              <a:ext cx="533400" cy="304800"/>
            </a:xfrm>
            <a:prstGeom prst="rect">
              <a:avLst/>
            </a:prstGeom>
            <a:noFill/>
          </p:spPr>
          <p:txBody>
            <a:bodyPr wrap="square" rtlCol="0">
              <a:spAutoFit/>
            </a:bodyPr>
            <a:lstStyle/>
            <a:p>
              <a:r>
                <a:rPr lang="en-US" dirty="0">
                  <a:latin typeface="Helvetica Neue"/>
                  <a:cs typeface="Helvetica Neue"/>
                </a:rPr>
                <a:t>Apr</a:t>
              </a:r>
            </a:p>
          </p:txBody>
        </p:sp>
        <p:cxnSp>
          <p:nvCxnSpPr>
            <p:cNvPr id="16" name="Straight Connector 15"/>
            <p:cNvCxnSpPr/>
            <p:nvPr/>
          </p:nvCxnSpPr>
          <p:spPr bwMode="auto">
            <a:xfrm>
              <a:off x="228600" y="429139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28" name="Picture 27" descr="Rabbits.png"/>
            <p:cNvPicPr>
              <a:picLocks noChangeAspect="1"/>
            </p:cNvPicPr>
            <p:nvPr/>
          </p:nvPicPr>
          <p:blipFill>
            <a:blip r:embed="rId3"/>
            <a:stretch>
              <a:fillRect/>
            </a:stretch>
          </p:blipFill>
          <p:spPr>
            <a:xfrm>
              <a:off x="2131793" y="3672840"/>
              <a:ext cx="462676" cy="457200"/>
            </a:xfrm>
            <a:prstGeom prst="rect">
              <a:avLst/>
            </a:prstGeom>
          </p:spPr>
        </p:pic>
        <p:pic>
          <p:nvPicPr>
            <p:cNvPr id="29" name="Picture 28" descr="Rabbits.png"/>
            <p:cNvPicPr>
              <a:picLocks noChangeAspect="1"/>
            </p:cNvPicPr>
            <p:nvPr/>
          </p:nvPicPr>
          <p:blipFill>
            <a:blip r:embed="rId3"/>
            <a:stretch>
              <a:fillRect/>
            </a:stretch>
          </p:blipFill>
          <p:spPr>
            <a:xfrm>
              <a:off x="1364344" y="3581400"/>
              <a:ext cx="647746" cy="640080"/>
            </a:xfrm>
            <a:prstGeom prst="rect">
              <a:avLst/>
            </a:prstGeom>
          </p:spPr>
        </p:pic>
        <p:sp>
          <p:nvSpPr>
            <p:cNvPr id="58" name="TextBox 57"/>
            <p:cNvSpPr txBox="1"/>
            <p:nvPr/>
          </p:nvSpPr>
          <p:spPr>
            <a:xfrm>
              <a:off x="8305800" y="3730170"/>
              <a:ext cx="533400" cy="304800"/>
            </a:xfrm>
            <a:prstGeom prst="rect">
              <a:avLst/>
            </a:prstGeom>
            <a:noFill/>
          </p:spPr>
          <p:txBody>
            <a:bodyPr wrap="square" rtlCol="0">
              <a:spAutoFit/>
            </a:bodyPr>
            <a:lstStyle/>
            <a:p>
              <a:pPr algn="r"/>
              <a:r>
                <a:rPr lang="en-US" dirty="0">
                  <a:latin typeface="Helvetica Neue"/>
                  <a:cs typeface="Helvetica Neue"/>
                </a:rPr>
                <a:t>3</a:t>
              </a:r>
            </a:p>
          </p:txBody>
        </p:sp>
      </p:grpSp>
      <p:grpSp>
        <p:nvGrpSpPr>
          <p:cNvPr id="65" name="Group 64"/>
          <p:cNvGrpSpPr/>
          <p:nvPr/>
        </p:nvGrpSpPr>
        <p:grpSpPr>
          <a:xfrm>
            <a:off x="228600" y="4364930"/>
            <a:ext cx="8610600" cy="712650"/>
            <a:chOff x="228600" y="4364930"/>
            <a:chExt cx="8610600" cy="712650"/>
          </a:xfrm>
        </p:grpSpPr>
        <p:pic>
          <p:nvPicPr>
            <p:cNvPr id="17" name="Picture 16" descr="Rabbits.png"/>
            <p:cNvPicPr>
              <a:picLocks noChangeAspect="1"/>
            </p:cNvPicPr>
            <p:nvPr/>
          </p:nvPicPr>
          <p:blipFill>
            <a:blip r:embed="rId3"/>
            <a:stretch>
              <a:fillRect/>
            </a:stretch>
          </p:blipFill>
          <p:spPr>
            <a:xfrm>
              <a:off x="689430" y="4364930"/>
              <a:ext cx="647746" cy="640080"/>
            </a:xfrm>
            <a:prstGeom prst="rect">
              <a:avLst/>
            </a:prstGeom>
          </p:spPr>
        </p:pic>
        <p:sp>
          <p:nvSpPr>
            <p:cNvPr id="18" name="TextBox 17"/>
            <p:cNvSpPr txBox="1"/>
            <p:nvPr/>
          </p:nvSpPr>
          <p:spPr>
            <a:xfrm>
              <a:off x="232230" y="4549015"/>
              <a:ext cx="533400" cy="304800"/>
            </a:xfrm>
            <a:prstGeom prst="rect">
              <a:avLst/>
            </a:prstGeom>
            <a:noFill/>
          </p:spPr>
          <p:txBody>
            <a:bodyPr wrap="square" rtlCol="0">
              <a:spAutoFit/>
            </a:bodyPr>
            <a:lstStyle/>
            <a:p>
              <a:r>
                <a:rPr lang="en-US" dirty="0">
                  <a:latin typeface="Helvetica Neue"/>
                  <a:cs typeface="Helvetica Neue"/>
                </a:rPr>
                <a:t>May</a:t>
              </a:r>
            </a:p>
          </p:txBody>
        </p:sp>
        <p:cxnSp>
          <p:nvCxnSpPr>
            <p:cNvPr id="19" name="Straight Connector 18"/>
            <p:cNvCxnSpPr/>
            <p:nvPr/>
          </p:nvCxnSpPr>
          <p:spPr bwMode="auto">
            <a:xfrm>
              <a:off x="228600" y="507758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0" name="Picture 29" descr="Rabbits.png"/>
            <p:cNvPicPr>
              <a:picLocks noChangeAspect="1"/>
            </p:cNvPicPr>
            <p:nvPr/>
          </p:nvPicPr>
          <p:blipFill>
            <a:blip r:embed="rId3"/>
            <a:stretch>
              <a:fillRect/>
            </a:stretch>
          </p:blipFill>
          <p:spPr>
            <a:xfrm>
              <a:off x="2039258" y="4364930"/>
              <a:ext cx="647746" cy="640080"/>
            </a:xfrm>
            <a:prstGeom prst="rect">
              <a:avLst/>
            </a:prstGeom>
          </p:spPr>
        </p:pic>
        <p:pic>
          <p:nvPicPr>
            <p:cNvPr id="31" name="Picture 30" descr="Rabbits.png"/>
            <p:cNvPicPr>
              <a:picLocks noChangeAspect="1"/>
            </p:cNvPicPr>
            <p:nvPr/>
          </p:nvPicPr>
          <p:blipFill>
            <a:blip r:embed="rId3"/>
            <a:stretch>
              <a:fillRect/>
            </a:stretch>
          </p:blipFill>
          <p:spPr>
            <a:xfrm>
              <a:off x="1364344" y="4364930"/>
              <a:ext cx="647746" cy="640080"/>
            </a:xfrm>
            <a:prstGeom prst="rect">
              <a:avLst/>
            </a:prstGeom>
          </p:spPr>
        </p:pic>
        <p:pic>
          <p:nvPicPr>
            <p:cNvPr id="32" name="Picture 31" descr="Rabbits.png"/>
            <p:cNvPicPr>
              <a:picLocks noChangeAspect="1"/>
            </p:cNvPicPr>
            <p:nvPr/>
          </p:nvPicPr>
          <p:blipFill>
            <a:blip r:embed="rId3"/>
            <a:stretch>
              <a:fillRect/>
            </a:stretch>
          </p:blipFill>
          <p:spPr>
            <a:xfrm>
              <a:off x="2806707" y="4456370"/>
              <a:ext cx="462676" cy="457200"/>
            </a:xfrm>
            <a:prstGeom prst="rect">
              <a:avLst/>
            </a:prstGeom>
          </p:spPr>
        </p:pic>
        <p:pic>
          <p:nvPicPr>
            <p:cNvPr id="33" name="Picture 32" descr="Rabbits.png"/>
            <p:cNvPicPr>
              <a:picLocks noChangeAspect="1"/>
            </p:cNvPicPr>
            <p:nvPr/>
          </p:nvPicPr>
          <p:blipFill>
            <a:blip r:embed="rId3"/>
            <a:stretch>
              <a:fillRect/>
            </a:stretch>
          </p:blipFill>
          <p:spPr>
            <a:xfrm>
              <a:off x="3481621" y="4456370"/>
              <a:ext cx="462676" cy="457200"/>
            </a:xfrm>
            <a:prstGeom prst="rect">
              <a:avLst/>
            </a:prstGeom>
          </p:spPr>
        </p:pic>
        <p:sp>
          <p:nvSpPr>
            <p:cNvPr id="59" name="TextBox 58"/>
            <p:cNvSpPr txBox="1"/>
            <p:nvPr/>
          </p:nvSpPr>
          <p:spPr>
            <a:xfrm>
              <a:off x="8305800" y="4516360"/>
              <a:ext cx="533400" cy="304800"/>
            </a:xfrm>
            <a:prstGeom prst="rect">
              <a:avLst/>
            </a:prstGeom>
            <a:noFill/>
          </p:spPr>
          <p:txBody>
            <a:bodyPr wrap="square" rtlCol="0">
              <a:spAutoFit/>
            </a:bodyPr>
            <a:lstStyle/>
            <a:p>
              <a:pPr algn="r"/>
              <a:r>
                <a:rPr lang="en-US" dirty="0">
                  <a:latin typeface="Helvetica Neue"/>
                  <a:cs typeface="Helvetica Neue"/>
                </a:rPr>
                <a:t>5</a:t>
              </a:r>
            </a:p>
          </p:txBody>
        </p:sp>
      </p:grpSp>
      <p:grpSp>
        <p:nvGrpSpPr>
          <p:cNvPr id="66" name="Group 65"/>
          <p:cNvGrpSpPr/>
          <p:nvPr/>
        </p:nvGrpSpPr>
        <p:grpSpPr>
          <a:xfrm>
            <a:off x="228600" y="5139025"/>
            <a:ext cx="8610600" cy="724745"/>
            <a:chOff x="228600" y="5139025"/>
            <a:chExt cx="8610600" cy="724745"/>
          </a:xfrm>
        </p:grpSpPr>
        <p:pic>
          <p:nvPicPr>
            <p:cNvPr id="20" name="Picture 19" descr="Rabbits.png"/>
            <p:cNvPicPr>
              <a:picLocks noChangeAspect="1"/>
            </p:cNvPicPr>
            <p:nvPr/>
          </p:nvPicPr>
          <p:blipFill>
            <a:blip r:embed="rId3"/>
            <a:stretch>
              <a:fillRect/>
            </a:stretch>
          </p:blipFill>
          <p:spPr>
            <a:xfrm>
              <a:off x="689430" y="5139025"/>
              <a:ext cx="647746" cy="640080"/>
            </a:xfrm>
            <a:prstGeom prst="rect">
              <a:avLst/>
            </a:prstGeom>
          </p:spPr>
        </p:pic>
        <p:sp>
          <p:nvSpPr>
            <p:cNvPr id="21" name="TextBox 20"/>
            <p:cNvSpPr txBox="1"/>
            <p:nvPr/>
          </p:nvSpPr>
          <p:spPr>
            <a:xfrm>
              <a:off x="232230" y="5335205"/>
              <a:ext cx="533400" cy="304800"/>
            </a:xfrm>
            <a:prstGeom prst="rect">
              <a:avLst/>
            </a:prstGeom>
            <a:noFill/>
          </p:spPr>
          <p:txBody>
            <a:bodyPr wrap="square" rtlCol="0">
              <a:spAutoFit/>
            </a:bodyPr>
            <a:lstStyle/>
            <a:p>
              <a:r>
                <a:rPr lang="en-US" dirty="0">
                  <a:latin typeface="Helvetica Neue"/>
                  <a:cs typeface="Helvetica Neue"/>
                </a:rPr>
                <a:t>Jun</a:t>
              </a:r>
            </a:p>
          </p:txBody>
        </p:sp>
        <p:cxnSp>
          <p:nvCxnSpPr>
            <p:cNvPr id="22" name="Straight Connector 21"/>
            <p:cNvCxnSpPr/>
            <p:nvPr/>
          </p:nvCxnSpPr>
          <p:spPr bwMode="auto">
            <a:xfrm>
              <a:off x="228600" y="586377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4" name="Picture 33" descr="Rabbits.png"/>
            <p:cNvPicPr>
              <a:picLocks noChangeAspect="1"/>
            </p:cNvPicPr>
            <p:nvPr/>
          </p:nvPicPr>
          <p:blipFill>
            <a:blip r:embed="rId3"/>
            <a:stretch>
              <a:fillRect/>
            </a:stretch>
          </p:blipFill>
          <p:spPr>
            <a:xfrm>
              <a:off x="1364344" y="5139025"/>
              <a:ext cx="647746" cy="640080"/>
            </a:xfrm>
            <a:prstGeom prst="rect">
              <a:avLst/>
            </a:prstGeom>
          </p:spPr>
        </p:pic>
        <p:pic>
          <p:nvPicPr>
            <p:cNvPr id="35" name="Picture 34" descr="Rabbits.png"/>
            <p:cNvPicPr>
              <a:picLocks noChangeAspect="1"/>
            </p:cNvPicPr>
            <p:nvPr/>
          </p:nvPicPr>
          <p:blipFill>
            <a:blip r:embed="rId3"/>
            <a:stretch>
              <a:fillRect/>
            </a:stretch>
          </p:blipFill>
          <p:spPr>
            <a:xfrm>
              <a:off x="2039258" y="5139025"/>
              <a:ext cx="647746" cy="640080"/>
            </a:xfrm>
            <a:prstGeom prst="rect">
              <a:avLst/>
            </a:prstGeom>
          </p:spPr>
        </p:pic>
        <p:pic>
          <p:nvPicPr>
            <p:cNvPr id="36" name="Picture 35" descr="Rabbits.png"/>
            <p:cNvPicPr>
              <a:picLocks noChangeAspect="1"/>
            </p:cNvPicPr>
            <p:nvPr/>
          </p:nvPicPr>
          <p:blipFill>
            <a:blip r:embed="rId3"/>
            <a:stretch>
              <a:fillRect/>
            </a:stretch>
          </p:blipFill>
          <p:spPr>
            <a:xfrm>
              <a:off x="2714172" y="5139025"/>
              <a:ext cx="647746" cy="640080"/>
            </a:xfrm>
            <a:prstGeom prst="rect">
              <a:avLst/>
            </a:prstGeom>
          </p:spPr>
        </p:pic>
        <p:pic>
          <p:nvPicPr>
            <p:cNvPr id="37" name="Picture 36" descr="Rabbits.png"/>
            <p:cNvPicPr>
              <a:picLocks noChangeAspect="1"/>
            </p:cNvPicPr>
            <p:nvPr/>
          </p:nvPicPr>
          <p:blipFill>
            <a:blip r:embed="rId3"/>
            <a:stretch>
              <a:fillRect/>
            </a:stretch>
          </p:blipFill>
          <p:spPr>
            <a:xfrm>
              <a:off x="3389086" y="5139025"/>
              <a:ext cx="647746" cy="640080"/>
            </a:xfrm>
            <a:prstGeom prst="rect">
              <a:avLst/>
            </a:prstGeom>
          </p:spPr>
        </p:pic>
        <p:pic>
          <p:nvPicPr>
            <p:cNvPr id="38" name="Picture 37" descr="Rabbits.png"/>
            <p:cNvPicPr>
              <a:picLocks noChangeAspect="1"/>
            </p:cNvPicPr>
            <p:nvPr/>
          </p:nvPicPr>
          <p:blipFill>
            <a:blip r:embed="rId3"/>
            <a:stretch>
              <a:fillRect/>
            </a:stretch>
          </p:blipFill>
          <p:spPr>
            <a:xfrm>
              <a:off x="4156535" y="5230465"/>
              <a:ext cx="462676" cy="457200"/>
            </a:xfrm>
            <a:prstGeom prst="rect">
              <a:avLst/>
            </a:prstGeom>
          </p:spPr>
        </p:pic>
        <p:pic>
          <p:nvPicPr>
            <p:cNvPr id="39" name="Picture 38" descr="Rabbits.png"/>
            <p:cNvPicPr>
              <a:picLocks noChangeAspect="1"/>
            </p:cNvPicPr>
            <p:nvPr/>
          </p:nvPicPr>
          <p:blipFill>
            <a:blip r:embed="rId3"/>
            <a:stretch>
              <a:fillRect/>
            </a:stretch>
          </p:blipFill>
          <p:spPr>
            <a:xfrm>
              <a:off x="4831449" y="5230465"/>
              <a:ext cx="462676" cy="457200"/>
            </a:xfrm>
            <a:prstGeom prst="rect">
              <a:avLst/>
            </a:prstGeom>
          </p:spPr>
        </p:pic>
        <p:pic>
          <p:nvPicPr>
            <p:cNvPr id="40" name="Picture 39" descr="Rabbits.png"/>
            <p:cNvPicPr>
              <a:picLocks noChangeAspect="1"/>
            </p:cNvPicPr>
            <p:nvPr/>
          </p:nvPicPr>
          <p:blipFill>
            <a:blip r:embed="rId3"/>
            <a:stretch>
              <a:fillRect/>
            </a:stretch>
          </p:blipFill>
          <p:spPr>
            <a:xfrm>
              <a:off x="5506365" y="5230465"/>
              <a:ext cx="462676" cy="457200"/>
            </a:xfrm>
            <a:prstGeom prst="rect">
              <a:avLst/>
            </a:prstGeom>
          </p:spPr>
        </p:pic>
        <p:sp>
          <p:nvSpPr>
            <p:cNvPr id="60" name="TextBox 59"/>
            <p:cNvSpPr txBox="1"/>
            <p:nvPr/>
          </p:nvSpPr>
          <p:spPr>
            <a:xfrm>
              <a:off x="8305800" y="5302550"/>
              <a:ext cx="533400" cy="304800"/>
            </a:xfrm>
            <a:prstGeom prst="rect">
              <a:avLst/>
            </a:prstGeom>
            <a:noFill/>
          </p:spPr>
          <p:txBody>
            <a:bodyPr wrap="square" rtlCol="0">
              <a:spAutoFit/>
            </a:bodyPr>
            <a:lstStyle/>
            <a:p>
              <a:pPr algn="r"/>
              <a:r>
                <a:rPr lang="en-US" dirty="0">
                  <a:latin typeface="Helvetica Neue"/>
                  <a:cs typeface="Helvetica Neue"/>
                </a:rPr>
                <a:t>8</a:t>
              </a:r>
            </a:p>
          </p:txBody>
        </p:sp>
      </p:grpSp>
      <p:grpSp>
        <p:nvGrpSpPr>
          <p:cNvPr id="67" name="Group 66"/>
          <p:cNvGrpSpPr/>
          <p:nvPr/>
        </p:nvGrpSpPr>
        <p:grpSpPr>
          <a:xfrm>
            <a:off x="228600" y="5926670"/>
            <a:ext cx="8610600" cy="723290"/>
            <a:chOff x="228600" y="5926670"/>
            <a:chExt cx="8610600" cy="723290"/>
          </a:xfrm>
        </p:grpSpPr>
        <p:pic>
          <p:nvPicPr>
            <p:cNvPr id="23" name="Picture 22" descr="Rabbits.png"/>
            <p:cNvPicPr>
              <a:picLocks noChangeAspect="1"/>
            </p:cNvPicPr>
            <p:nvPr/>
          </p:nvPicPr>
          <p:blipFill>
            <a:blip r:embed="rId3"/>
            <a:stretch>
              <a:fillRect/>
            </a:stretch>
          </p:blipFill>
          <p:spPr>
            <a:xfrm>
              <a:off x="689430" y="5926670"/>
              <a:ext cx="647746" cy="640080"/>
            </a:xfrm>
            <a:prstGeom prst="rect">
              <a:avLst/>
            </a:prstGeom>
          </p:spPr>
        </p:pic>
        <p:sp>
          <p:nvSpPr>
            <p:cNvPr id="24" name="TextBox 23"/>
            <p:cNvSpPr txBox="1"/>
            <p:nvPr/>
          </p:nvSpPr>
          <p:spPr>
            <a:xfrm>
              <a:off x="232230" y="6121395"/>
              <a:ext cx="533400" cy="304800"/>
            </a:xfrm>
            <a:prstGeom prst="rect">
              <a:avLst/>
            </a:prstGeom>
            <a:noFill/>
          </p:spPr>
          <p:txBody>
            <a:bodyPr wrap="square" rtlCol="0">
              <a:spAutoFit/>
            </a:bodyPr>
            <a:lstStyle/>
            <a:p>
              <a:r>
                <a:rPr lang="en-US" dirty="0">
                  <a:latin typeface="Helvetica Neue"/>
                  <a:cs typeface="Helvetica Neue"/>
                </a:rPr>
                <a:t>Jul</a:t>
              </a:r>
            </a:p>
          </p:txBody>
        </p:sp>
        <p:cxnSp>
          <p:nvCxnSpPr>
            <p:cNvPr id="25" name="Straight Connector 24"/>
            <p:cNvCxnSpPr/>
            <p:nvPr/>
          </p:nvCxnSpPr>
          <p:spPr bwMode="auto">
            <a:xfrm>
              <a:off x="228600" y="6649960"/>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41" name="Picture 40" descr="Rabbits.png"/>
            <p:cNvPicPr>
              <a:picLocks noChangeAspect="1"/>
            </p:cNvPicPr>
            <p:nvPr/>
          </p:nvPicPr>
          <p:blipFill>
            <a:blip r:embed="rId3"/>
            <a:stretch>
              <a:fillRect/>
            </a:stretch>
          </p:blipFill>
          <p:spPr>
            <a:xfrm>
              <a:off x="1364344" y="5926670"/>
              <a:ext cx="647746" cy="640080"/>
            </a:xfrm>
            <a:prstGeom prst="rect">
              <a:avLst/>
            </a:prstGeom>
          </p:spPr>
        </p:pic>
        <p:pic>
          <p:nvPicPr>
            <p:cNvPr id="42" name="Picture 41" descr="Rabbits.png"/>
            <p:cNvPicPr>
              <a:picLocks noChangeAspect="1"/>
            </p:cNvPicPr>
            <p:nvPr/>
          </p:nvPicPr>
          <p:blipFill>
            <a:blip r:embed="rId3"/>
            <a:stretch>
              <a:fillRect/>
            </a:stretch>
          </p:blipFill>
          <p:spPr>
            <a:xfrm>
              <a:off x="2039258" y="5926670"/>
              <a:ext cx="647746" cy="640080"/>
            </a:xfrm>
            <a:prstGeom prst="rect">
              <a:avLst/>
            </a:prstGeom>
          </p:spPr>
        </p:pic>
        <p:pic>
          <p:nvPicPr>
            <p:cNvPr id="43" name="Picture 42" descr="Rabbits.png"/>
            <p:cNvPicPr>
              <a:picLocks noChangeAspect="1"/>
            </p:cNvPicPr>
            <p:nvPr/>
          </p:nvPicPr>
          <p:blipFill>
            <a:blip r:embed="rId3"/>
            <a:stretch>
              <a:fillRect/>
            </a:stretch>
          </p:blipFill>
          <p:spPr>
            <a:xfrm>
              <a:off x="2714172" y="5926670"/>
              <a:ext cx="647746" cy="640080"/>
            </a:xfrm>
            <a:prstGeom prst="rect">
              <a:avLst/>
            </a:prstGeom>
          </p:spPr>
        </p:pic>
        <p:pic>
          <p:nvPicPr>
            <p:cNvPr id="44" name="Picture 43" descr="Rabbits.png"/>
            <p:cNvPicPr>
              <a:picLocks noChangeAspect="1"/>
            </p:cNvPicPr>
            <p:nvPr/>
          </p:nvPicPr>
          <p:blipFill>
            <a:blip r:embed="rId3"/>
            <a:stretch>
              <a:fillRect/>
            </a:stretch>
          </p:blipFill>
          <p:spPr>
            <a:xfrm>
              <a:off x="3389086" y="5926670"/>
              <a:ext cx="647746" cy="640080"/>
            </a:xfrm>
            <a:prstGeom prst="rect">
              <a:avLst/>
            </a:prstGeom>
          </p:spPr>
        </p:pic>
        <p:pic>
          <p:nvPicPr>
            <p:cNvPr id="45" name="Picture 44" descr="Rabbits.png"/>
            <p:cNvPicPr>
              <a:picLocks noChangeAspect="1"/>
            </p:cNvPicPr>
            <p:nvPr/>
          </p:nvPicPr>
          <p:blipFill>
            <a:blip r:embed="rId3"/>
            <a:stretch>
              <a:fillRect/>
            </a:stretch>
          </p:blipFill>
          <p:spPr>
            <a:xfrm>
              <a:off x="4064000" y="5926670"/>
              <a:ext cx="647746" cy="640080"/>
            </a:xfrm>
            <a:prstGeom prst="rect">
              <a:avLst/>
            </a:prstGeom>
          </p:spPr>
        </p:pic>
        <p:pic>
          <p:nvPicPr>
            <p:cNvPr id="46" name="Picture 45" descr="Rabbits.png"/>
            <p:cNvPicPr>
              <a:picLocks noChangeAspect="1"/>
            </p:cNvPicPr>
            <p:nvPr/>
          </p:nvPicPr>
          <p:blipFill>
            <a:blip r:embed="rId3"/>
            <a:stretch>
              <a:fillRect/>
            </a:stretch>
          </p:blipFill>
          <p:spPr>
            <a:xfrm>
              <a:off x="4738914" y="5926670"/>
              <a:ext cx="647746" cy="640080"/>
            </a:xfrm>
            <a:prstGeom prst="rect">
              <a:avLst/>
            </a:prstGeom>
          </p:spPr>
        </p:pic>
        <p:pic>
          <p:nvPicPr>
            <p:cNvPr id="47" name="Picture 46" descr="Rabbits.png"/>
            <p:cNvPicPr>
              <a:picLocks noChangeAspect="1"/>
            </p:cNvPicPr>
            <p:nvPr/>
          </p:nvPicPr>
          <p:blipFill>
            <a:blip r:embed="rId3"/>
            <a:stretch>
              <a:fillRect/>
            </a:stretch>
          </p:blipFill>
          <p:spPr>
            <a:xfrm>
              <a:off x="5413830" y="5926670"/>
              <a:ext cx="647746" cy="640080"/>
            </a:xfrm>
            <a:prstGeom prst="rect">
              <a:avLst/>
            </a:prstGeom>
          </p:spPr>
        </p:pic>
        <p:pic>
          <p:nvPicPr>
            <p:cNvPr id="48" name="Picture 47" descr="Rabbits.png"/>
            <p:cNvPicPr>
              <a:picLocks noChangeAspect="1"/>
            </p:cNvPicPr>
            <p:nvPr/>
          </p:nvPicPr>
          <p:blipFill>
            <a:blip r:embed="rId3"/>
            <a:stretch>
              <a:fillRect/>
            </a:stretch>
          </p:blipFill>
          <p:spPr>
            <a:xfrm>
              <a:off x="6099630" y="6018110"/>
              <a:ext cx="462676" cy="457200"/>
            </a:xfrm>
            <a:prstGeom prst="rect">
              <a:avLst/>
            </a:prstGeom>
          </p:spPr>
        </p:pic>
        <p:pic>
          <p:nvPicPr>
            <p:cNvPr id="49" name="Picture 48" descr="Rabbits.png"/>
            <p:cNvPicPr>
              <a:picLocks noChangeAspect="1"/>
            </p:cNvPicPr>
            <p:nvPr/>
          </p:nvPicPr>
          <p:blipFill>
            <a:blip r:embed="rId3"/>
            <a:stretch>
              <a:fillRect/>
            </a:stretch>
          </p:blipFill>
          <p:spPr>
            <a:xfrm>
              <a:off x="6556830" y="6018110"/>
              <a:ext cx="462676" cy="457200"/>
            </a:xfrm>
            <a:prstGeom prst="rect">
              <a:avLst/>
            </a:prstGeom>
          </p:spPr>
        </p:pic>
        <p:pic>
          <p:nvPicPr>
            <p:cNvPr id="50" name="Picture 49" descr="Rabbits.png"/>
            <p:cNvPicPr>
              <a:picLocks noChangeAspect="1"/>
            </p:cNvPicPr>
            <p:nvPr/>
          </p:nvPicPr>
          <p:blipFill>
            <a:blip r:embed="rId3"/>
            <a:stretch>
              <a:fillRect/>
            </a:stretch>
          </p:blipFill>
          <p:spPr>
            <a:xfrm>
              <a:off x="7014030" y="6018110"/>
              <a:ext cx="462676" cy="457200"/>
            </a:xfrm>
            <a:prstGeom prst="rect">
              <a:avLst/>
            </a:prstGeom>
          </p:spPr>
        </p:pic>
        <p:pic>
          <p:nvPicPr>
            <p:cNvPr id="51" name="Picture 50" descr="Rabbits.png"/>
            <p:cNvPicPr>
              <a:picLocks noChangeAspect="1"/>
            </p:cNvPicPr>
            <p:nvPr/>
          </p:nvPicPr>
          <p:blipFill>
            <a:blip r:embed="rId3"/>
            <a:stretch>
              <a:fillRect/>
            </a:stretch>
          </p:blipFill>
          <p:spPr>
            <a:xfrm>
              <a:off x="7471230" y="6018110"/>
              <a:ext cx="462676" cy="457200"/>
            </a:xfrm>
            <a:prstGeom prst="rect">
              <a:avLst/>
            </a:prstGeom>
          </p:spPr>
        </p:pic>
        <p:pic>
          <p:nvPicPr>
            <p:cNvPr id="52" name="Picture 51" descr="Rabbits.png"/>
            <p:cNvPicPr>
              <a:picLocks noChangeAspect="1"/>
            </p:cNvPicPr>
            <p:nvPr/>
          </p:nvPicPr>
          <p:blipFill>
            <a:blip r:embed="rId3"/>
            <a:stretch>
              <a:fillRect/>
            </a:stretch>
          </p:blipFill>
          <p:spPr>
            <a:xfrm>
              <a:off x="7928430" y="6018110"/>
              <a:ext cx="462676" cy="457200"/>
            </a:xfrm>
            <a:prstGeom prst="rect">
              <a:avLst/>
            </a:prstGeom>
          </p:spPr>
        </p:pic>
        <p:sp>
          <p:nvSpPr>
            <p:cNvPr id="61" name="TextBox 60"/>
            <p:cNvSpPr txBox="1"/>
            <p:nvPr/>
          </p:nvSpPr>
          <p:spPr>
            <a:xfrm>
              <a:off x="8305800" y="6088740"/>
              <a:ext cx="533400" cy="304800"/>
            </a:xfrm>
            <a:prstGeom prst="rect">
              <a:avLst/>
            </a:prstGeom>
            <a:noFill/>
          </p:spPr>
          <p:txBody>
            <a:bodyPr wrap="square" rtlCol="0">
              <a:spAutoFit/>
            </a:bodyPr>
            <a:lstStyle/>
            <a:p>
              <a:pPr algn="r"/>
              <a:r>
                <a:rPr lang="en-US" dirty="0">
                  <a:latin typeface="Helvetica Neue"/>
                  <a:cs typeface="Helvetica Neue"/>
                </a:rPr>
                <a:t>13</a:t>
              </a:r>
            </a:p>
          </p:txBody>
        </p:sp>
      </p:grpSp>
      <p:pic>
        <p:nvPicPr>
          <p:cNvPr id="3" name="Picture 2"/>
          <p:cNvPicPr>
            <a:picLocks noChangeAspect="1"/>
          </p:cNvPicPr>
          <p:nvPr/>
        </p:nvPicPr>
        <p:blipFill>
          <a:blip r:embed="rId4"/>
          <a:stretch>
            <a:fillRect/>
          </a:stretch>
        </p:blipFill>
        <p:spPr>
          <a:xfrm>
            <a:off x="0" y="2016282"/>
            <a:ext cx="9144000" cy="3749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Recursive Formulation of </a:t>
            </a:r>
            <a:r>
              <a:rPr lang="en-US" sz="3600" b="1" dirty="0" err="1">
                <a:solidFill>
                  <a:srgbClr val="FF0000"/>
                </a:solidFill>
                <a:latin typeface="Courier New"/>
                <a:cs typeface="Courier New"/>
              </a:rPr>
              <a:t>fib(n</a:t>
            </a:r>
            <a:r>
              <a:rPr lang="en-US" sz="3600" b="1" dirty="0">
                <a:solidFill>
                  <a:srgbClr val="FF0000"/>
                </a:solidFill>
                <a:latin typeface="Courier New"/>
                <a:cs typeface="Courier New"/>
              </a:rPr>
              <a:t>)</a:t>
            </a:r>
            <a:endParaRPr lang="en-US" sz="4000" dirty="0">
              <a:solidFill>
                <a:schemeClr val="tx1"/>
              </a:solidFill>
            </a:endParaRPr>
          </a:p>
        </p:txBody>
      </p:sp>
      <p:sp>
        <p:nvSpPr>
          <p:cNvPr id="571395" name="Rectangle 3"/>
          <p:cNvSpPr>
            <a:spLocks noChangeArrowheads="1"/>
          </p:cNvSpPr>
          <p:nvPr/>
        </p:nvSpPr>
        <p:spPr bwMode="auto">
          <a:xfrm>
            <a:off x="482600" y="1155700"/>
            <a:ext cx="8128000" cy="5473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The </a:t>
            </a:r>
            <a:r>
              <a:rPr lang="en-US" sz="2400" b="0" i="1" dirty="0">
                <a:solidFill>
                  <a:srgbClr val="000000"/>
                </a:solidFill>
              </a:rPr>
              <a:t>n</a:t>
            </a:r>
            <a:r>
              <a:rPr lang="en-US" sz="2400" b="0" baseline="30000" dirty="0">
                <a:solidFill>
                  <a:srgbClr val="000000"/>
                </a:solidFill>
              </a:rPr>
              <a:t>th</a:t>
            </a:r>
            <a:r>
              <a:rPr lang="en-US" sz="2400" b="0" dirty="0">
                <a:solidFill>
                  <a:srgbClr val="000000"/>
                </a:solidFill>
              </a:rPr>
              <a:t> term in the Fibonacci sequence has the following recursive definition:</a:t>
            </a: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r>
              <a:rPr lang="en-US" altLang="zh-CN" sz="2400" b="0" dirty="0">
                <a:solidFill>
                  <a:srgbClr val="000000"/>
                </a:solidFill>
              </a:rPr>
              <a:t>As with factorial, the recursive definition leads directly to an implementation, as follows:</a:t>
            </a: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r>
              <a:rPr lang="en-US" altLang="zh-CN" sz="2400" b="0" dirty="0"/>
              <a:t>Is this a good program?</a:t>
            </a:r>
          </a:p>
          <a:p>
            <a:pPr marL="342000">
              <a:lnSpc>
                <a:spcPct val="85000"/>
              </a:lnSpc>
              <a:spcAft>
                <a:spcPts val="0"/>
              </a:spcAft>
            </a:pPr>
            <a:r>
              <a:rPr lang="en-US" altLang="zh-CN" sz="2400" b="0" dirty="0">
                <a:solidFill>
                  <a:srgbClr val="FF0000"/>
                </a:solidFill>
              </a:rPr>
              <a:t>Extremely inefficient! Why?</a:t>
            </a:r>
            <a:endParaRPr lang="en-US" sz="2400" b="0" dirty="0">
              <a:solidFill>
                <a:srgbClr val="000000"/>
              </a:solidFill>
            </a:endParaRPr>
          </a:p>
        </p:txBody>
      </p:sp>
      <p:sp>
        <p:nvSpPr>
          <p:cNvPr id="571397" name="Text Box 5"/>
          <p:cNvSpPr txBox="1">
            <a:spLocks noChangeArrowheads="1"/>
          </p:cNvSpPr>
          <p:nvPr/>
        </p:nvSpPr>
        <p:spPr bwMode="auto">
          <a:xfrm>
            <a:off x="1371600" y="2228850"/>
            <a:ext cx="1498600" cy="400110"/>
          </a:xfrm>
          <a:prstGeom prst="rect">
            <a:avLst/>
          </a:prstGeom>
          <a:noFill/>
          <a:ln w="9525">
            <a:noFill/>
            <a:miter lim="800000"/>
            <a:headEnd/>
            <a:tailEnd/>
          </a:ln>
          <a:effectLst/>
        </p:spPr>
        <p:txBody>
          <a:bodyPr wrap="square">
            <a:prstTxWarp prst="textNoShape">
              <a:avLst/>
            </a:prstTxWarp>
            <a:spAutoFit/>
          </a:bodyPr>
          <a:lstStyle/>
          <a:p>
            <a:pPr>
              <a:spcBef>
                <a:spcPts val="0"/>
              </a:spcBef>
            </a:pPr>
            <a:r>
              <a:rPr lang="en-US" sz="2000" dirty="0">
                <a:solidFill>
                  <a:srgbClr val="000000"/>
                </a:solidFill>
                <a:latin typeface="Courier New"/>
                <a:cs typeface="Courier New"/>
              </a:rPr>
              <a:t>fib(n) =</a:t>
            </a:r>
            <a:endParaRPr lang="en-US" sz="2400" b="0" dirty="0">
              <a:solidFill>
                <a:srgbClr val="000000"/>
              </a:solidFill>
            </a:endParaRPr>
          </a:p>
        </p:txBody>
      </p:sp>
      <p:sp>
        <p:nvSpPr>
          <p:cNvPr id="571398" name="Text Box 6"/>
          <p:cNvSpPr txBox="1">
            <a:spLocks noChangeArrowheads="1"/>
          </p:cNvSpPr>
          <p:nvPr/>
        </p:nvSpPr>
        <p:spPr bwMode="auto">
          <a:xfrm>
            <a:off x="3048000" y="2413000"/>
            <a:ext cx="3429000" cy="400110"/>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000" dirty="0" err="1">
                <a:solidFill>
                  <a:srgbClr val="000000"/>
                </a:solidFill>
                <a:latin typeface="Courier New"/>
                <a:cs typeface="Courier New"/>
              </a:rPr>
              <a:t>fib(n</a:t>
            </a:r>
            <a:r>
              <a:rPr lang="en-US" dirty="0">
                <a:solidFill>
                  <a:srgbClr val="000000"/>
                </a:solidFill>
                <a:latin typeface="Courier New"/>
                <a:cs typeface="Courier New"/>
              </a:rPr>
              <a:t> </a:t>
            </a:r>
            <a:r>
              <a:rPr lang="en-US" sz="2000" dirty="0">
                <a:solidFill>
                  <a:srgbClr val="000000"/>
                </a:solidFill>
                <a:latin typeface="Courier New"/>
                <a:cs typeface="Courier New"/>
              </a:rPr>
              <a:t>–</a:t>
            </a:r>
            <a:r>
              <a:rPr lang="en-US" dirty="0">
                <a:solidFill>
                  <a:srgbClr val="000000"/>
                </a:solidFill>
                <a:latin typeface="Courier New"/>
                <a:cs typeface="Courier New"/>
              </a:rPr>
              <a:t> </a:t>
            </a:r>
            <a:r>
              <a:rPr lang="en-US" sz="2000" dirty="0">
                <a:solidFill>
                  <a:srgbClr val="000000"/>
                </a:solidFill>
                <a:latin typeface="Courier New"/>
                <a:cs typeface="Courier New"/>
              </a:rPr>
              <a:t>1)</a:t>
            </a:r>
            <a:r>
              <a:rPr lang="en-US" dirty="0">
                <a:solidFill>
                  <a:srgbClr val="000000"/>
                </a:solidFill>
                <a:latin typeface="Courier New"/>
                <a:cs typeface="Courier New"/>
              </a:rPr>
              <a:t> </a:t>
            </a:r>
            <a:r>
              <a:rPr lang="en-US" sz="2000" dirty="0">
                <a:solidFill>
                  <a:srgbClr val="000000"/>
                </a:solidFill>
                <a:latin typeface="Courier New"/>
                <a:cs typeface="Courier New"/>
              </a:rPr>
              <a:t>+</a:t>
            </a:r>
            <a:r>
              <a:rPr lang="en-US" dirty="0">
                <a:solidFill>
                  <a:srgbClr val="000000"/>
                </a:solidFill>
                <a:latin typeface="Courier New"/>
                <a:cs typeface="Courier New"/>
              </a:rPr>
              <a:t> </a:t>
            </a:r>
            <a:r>
              <a:rPr lang="en-US" sz="2000" dirty="0" err="1">
                <a:solidFill>
                  <a:srgbClr val="000000"/>
                </a:solidFill>
                <a:latin typeface="Courier New"/>
                <a:cs typeface="Courier New"/>
              </a:rPr>
              <a:t>fib(n</a:t>
            </a:r>
            <a:r>
              <a:rPr lang="en-US" dirty="0">
                <a:solidFill>
                  <a:srgbClr val="000000"/>
                </a:solidFill>
                <a:latin typeface="Courier New"/>
                <a:cs typeface="Courier New"/>
              </a:rPr>
              <a:t> </a:t>
            </a:r>
            <a:r>
              <a:rPr lang="en-US" sz="2000" dirty="0">
                <a:solidFill>
                  <a:srgbClr val="000000"/>
                </a:solidFill>
                <a:latin typeface="Courier New"/>
                <a:cs typeface="Courier New"/>
              </a:rPr>
              <a:t>–</a:t>
            </a:r>
            <a:r>
              <a:rPr lang="en-US" dirty="0">
                <a:solidFill>
                  <a:srgbClr val="000000"/>
                </a:solidFill>
                <a:latin typeface="Courier New"/>
                <a:cs typeface="Courier New"/>
              </a:rPr>
              <a:t> </a:t>
            </a:r>
            <a:r>
              <a:rPr lang="en-US" sz="2000" dirty="0">
                <a:solidFill>
                  <a:srgbClr val="000000"/>
                </a:solidFill>
                <a:latin typeface="Courier New"/>
                <a:cs typeface="Courier New"/>
              </a:rPr>
              <a:t>2)</a:t>
            </a:r>
          </a:p>
        </p:txBody>
      </p:sp>
      <p:sp>
        <p:nvSpPr>
          <p:cNvPr id="571399" name="AutoShape 7"/>
          <p:cNvSpPr>
            <a:spLocks/>
          </p:cNvSpPr>
          <p:nvPr/>
        </p:nvSpPr>
        <p:spPr bwMode="auto">
          <a:xfrm>
            <a:off x="2870200" y="2038350"/>
            <a:ext cx="152400" cy="762000"/>
          </a:xfrm>
          <a:prstGeom prst="leftBrace">
            <a:avLst>
              <a:gd name="adj1" fmla="val 41667"/>
              <a:gd name="adj2" fmla="val 50000"/>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571400" name="Text Box 8"/>
          <p:cNvSpPr txBox="1">
            <a:spLocks noChangeArrowheads="1"/>
          </p:cNvSpPr>
          <p:nvPr/>
        </p:nvSpPr>
        <p:spPr bwMode="auto">
          <a:xfrm>
            <a:off x="3048000" y="1981200"/>
            <a:ext cx="3429000" cy="400110"/>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000" dirty="0" err="1">
                <a:solidFill>
                  <a:srgbClr val="000000"/>
                </a:solidFill>
                <a:latin typeface="Courier New"/>
                <a:cs typeface="Courier New"/>
              </a:rPr>
              <a:t>n</a:t>
            </a:r>
            <a:endParaRPr lang="en-US" sz="2000" dirty="0">
              <a:solidFill>
                <a:srgbClr val="000000"/>
              </a:solidFill>
              <a:latin typeface="Courier New"/>
              <a:cs typeface="Courier New"/>
            </a:endParaRPr>
          </a:p>
        </p:txBody>
      </p:sp>
      <p:sp>
        <p:nvSpPr>
          <p:cNvPr id="571401" name="Text Box 9"/>
          <p:cNvSpPr txBox="1">
            <a:spLocks noChangeArrowheads="1"/>
          </p:cNvSpPr>
          <p:nvPr/>
        </p:nvSpPr>
        <p:spPr bwMode="auto">
          <a:xfrm>
            <a:off x="6477000" y="1924050"/>
            <a:ext cx="1676400" cy="461665"/>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400" b="0" dirty="0">
                <a:solidFill>
                  <a:srgbClr val="000000"/>
                </a:solidFill>
              </a:rPr>
              <a:t>if </a:t>
            </a:r>
            <a:r>
              <a:rPr lang="en-US" sz="2000" dirty="0" err="1">
                <a:solidFill>
                  <a:srgbClr val="000000"/>
                </a:solidFill>
                <a:latin typeface="Courier New"/>
                <a:cs typeface="Courier New"/>
              </a:rPr>
              <a:t>n</a:t>
            </a:r>
            <a:r>
              <a:rPr lang="en-US" sz="2400" b="0" i="1" dirty="0">
                <a:solidFill>
                  <a:srgbClr val="000000"/>
                </a:solidFill>
              </a:rPr>
              <a:t> </a:t>
            </a:r>
            <a:r>
              <a:rPr lang="en-US" sz="2400" b="0" dirty="0">
                <a:solidFill>
                  <a:srgbClr val="000000"/>
                </a:solidFill>
              </a:rPr>
              <a:t>is 0 or 1</a:t>
            </a:r>
          </a:p>
        </p:txBody>
      </p:sp>
      <p:sp>
        <p:nvSpPr>
          <p:cNvPr id="571402" name="Text Box 10"/>
          <p:cNvSpPr txBox="1">
            <a:spLocks noChangeArrowheads="1"/>
          </p:cNvSpPr>
          <p:nvPr/>
        </p:nvSpPr>
        <p:spPr bwMode="auto">
          <a:xfrm>
            <a:off x="6477000" y="2343150"/>
            <a:ext cx="1524000" cy="46166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dirty="0">
                <a:solidFill>
                  <a:srgbClr val="000000"/>
                </a:solidFill>
              </a:rPr>
              <a:t>otherwise</a:t>
            </a:r>
          </a:p>
        </p:txBody>
      </p:sp>
      <p:sp>
        <p:nvSpPr>
          <p:cNvPr id="571405" name="Rectangle 13"/>
          <p:cNvSpPr>
            <a:spLocks noChangeArrowheads="1"/>
          </p:cNvSpPr>
          <p:nvPr/>
        </p:nvSpPr>
        <p:spPr bwMode="auto">
          <a:xfrm>
            <a:off x="1929289" y="3670975"/>
            <a:ext cx="5285421" cy="2031325"/>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spAutoFit/>
          </a:bodyPr>
          <a:lstStyle/>
          <a:p>
            <a:r>
              <a:rPr sz="1800" noProof="1">
                <a:solidFill>
                  <a:srgbClr val="000000"/>
                </a:solidFill>
                <a:latin typeface="Courier New" charset="0"/>
              </a:rPr>
              <a:t>int </a:t>
            </a:r>
            <a:r>
              <a:rPr lang="en-US" sz="1800" noProof="1">
                <a:solidFill>
                  <a:srgbClr val="000000"/>
                </a:solidFill>
                <a:latin typeface="Courier New" charset="0"/>
              </a:rPr>
              <a:t>fib</a:t>
            </a:r>
            <a:r>
              <a:rPr sz="1800" noProof="1">
                <a:solidFill>
                  <a:srgbClr val="000000"/>
                </a:solidFill>
                <a:latin typeface="Courier New" charset="0"/>
              </a:rPr>
              <a:t>(int n) {</a:t>
            </a:r>
          </a:p>
          <a:p>
            <a:r>
              <a:rPr sz="1800" noProof="1">
                <a:solidFill>
                  <a:srgbClr val="000000"/>
                </a:solidFill>
                <a:latin typeface="Courier New" charset="0"/>
              </a:rPr>
              <a:t>   if (n </a:t>
            </a:r>
            <a:r>
              <a:rPr lang="en-US" sz="1800" noProof="1">
                <a:solidFill>
                  <a:srgbClr val="000000"/>
                </a:solidFill>
                <a:latin typeface="Courier New" charset="0"/>
              </a:rPr>
              <a:t>&lt; 2</a:t>
            </a:r>
            <a:r>
              <a:rPr sz="1800" noProof="1">
                <a:solidFill>
                  <a:srgbClr val="000000"/>
                </a:solidFill>
                <a:latin typeface="Courier New" charset="0"/>
              </a:rPr>
              <a:t>) {</a:t>
            </a:r>
          </a:p>
          <a:p>
            <a:r>
              <a:rPr sz="1800" noProof="1">
                <a:solidFill>
                  <a:srgbClr val="000000"/>
                </a:solidFill>
                <a:latin typeface="Courier New" charset="0"/>
              </a:rPr>
              <a:t>      return </a:t>
            </a:r>
            <a:r>
              <a:rPr lang="en-US" sz="1800" noProof="1">
                <a:solidFill>
                  <a:srgbClr val="000000"/>
                </a:solidFill>
                <a:latin typeface="Courier New" charset="0"/>
              </a:rPr>
              <a:t>n</a:t>
            </a:r>
            <a:r>
              <a:rPr sz="1800" noProof="1">
                <a:solidFill>
                  <a:srgbClr val="000000"/>
                </a:solidFill>
                <a:latin typeface="Courier New" charset="0"/>
              </a:rPr>
              <a:t>;</a:t>
            </a:r>
          </a:p>
          <a:p>
            <a:r>
              <a:rPr sz="1800" noProof="1">
                <a:solidFill>
                  <a:srgbClr val="000000"/>
                </a:solidFill>
                <a:latin typeface="Courier New" charset="0"/>
              </a:rPr>
              <a:t>   } else {</a:t>
            </a:r>
          </a:p>
          <a:p>
            <a:r>
              <a:rPr sz="1800" noProof="1">
                <a:solidFill>
                  <a:srgbClr val="000000"/>
                </a:solidFill>
                <a:latin typeface="Courier New" charset="0"/>
              </a:rPr>
              <a:t>      return </a:t>
            </a:r>
            <a:r>
              <a:rPr lang="en-US" sz="1800" noProof="1">
                <a:solidFill>
                  <a:srgbClr val="000000"/>
                </a:solidFill>
                <a:latin typeface="Courier New" charset="0"/>
              </a:rPr>
              <a:t>fib(</a:t>
            </a:r>
            <a:r>
              <a:rPr sz="1800" noProof="1">
                <a:solidFill>
                  <a:srgbClr val="000000"/>
                </a:solidFill>
                <a:latin typeface="Courier New" charset="0"/>
              </a:rPr>
              <a:t>n</a:t>
            </a:r>
            <a:r>
              <a:rPr lang="en-US" sz="1800" noProof="1">
                <a:solidFill>
                  <a:srgbClr val="000000"/>
                </a:solidFill>
                <a:latin typeface="Courier New" charset="0"/>
              </a:rPr>
              <a:t> – 1)</a:t>
            </a:r>
            <a:r>
              <a:rPr sz="1800" noProof="1">
                <a:solidFill>
                  <a:srgbClr val="000000"/>
                </a:solidFill>
                <a:latin typeface="Courier New" charset="0"/>
              </a:rPr>
              <a:t> </a:t>
            </a:r>
            <a:r>
              <a:rPr lang="en-US" sz="1800" noProof="1">
                <a:solidFill>
                  <a:srgbClr val="000000"/>
                </a:solidFill>
                <a:latin typeface="Courier New" charset="0"/>
              </a:rPr>
              <a:t>+</a:t>
            </a:r>
            <a:r>
              <a:rPr sz="1800" noProof="1">
                <a:solidFill>
                  <a:srgbClr val="000000"/>
                </a:solidFill>
                <a:latin typeface="Courier New" charset="0"/>
              </a:rPr>
              <a:t> </a:t>
            </a:r>
            <a:r>
              <a:rPr lang="en-US" sz="1800" noProof="1">
                <a:solidFill>
                  <a:srgbClr val="000000"/>
                </a:solidFill>
                <a:latin typeface="Courier New" charset="0"/>
              </a:rPr>
              <a:t>fib</a:t>
            </a:r>
            <a:r>
              <a:rPr sz="1800" noProof="1">
                <a:solidFill>
                  <a:srgbClr val="000000"/>
                </a:solidFill>
                <a:latin typeface="Courier New" charset="0"/>
              </a:rPr>
              <a:t>(n - </a:t>
            </a:r>
            <a:r>
              <a:rPr lang="en-US" sz="1800" noProof="1">
                <a:solidFill>
                  <a:srgbClr val="000000"/>
                </a:solidFill>
                <a:latin typeface="Courier New" charset="0"/>
              </a:rPr>
              <a:t>2</a:t>
            </a:r>
            <a:r>
              <a:rPr sz="1800" noProof="1">
                <a:solidFill>
                  <a:srgbClr val="000000"/>
                </a:solidFill>
                <a:latin typeface="Courier New" charset="0"/>
              </a:rPr>
              <a:t>);</a:t>
            </a:r>
          </a:p>
          <a:p>
            <a:r>
              <a:rPr sz="1800" noProof="1">
                <a:solidFill>
                  <a:srgbClr val="000000"/>
                </a:solidFill>
                <a:latin typeface="Courier New" charset="0"/>
              </a:rPr>
              <a:t>   }</a:t>
            </a:r>
          </a:p>
          <a:p>
            <a:r>
              <a:rPr sz="1800" noProof="1">
                <a:solidFill>
                  <a:srgbClr val="000000"/>
                </a:solidFill>
                <a:latin typeface="Courier New" charset="0"/>
              </a:rPr>
              <a:t>}</a:t>
            </a:r>
            <a:endParaRPr sz="1600" noProof="1">
              <a:solidFill>
                <a:srgbClr val="000000"/>
              </a:solidFill>
              <a:latin typeface="Courier New"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14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1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0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sz="4000" dirty="0">
                <a:solidFill>
                  <a:srgbClr val="FF0000"/>
                </a:solidFill>
              </a:rPr>
              <a:t>Recursive Formulation of </a:t>
            </a:r>
            <a:r>
              <a:rPr lang="en-US" sz="3600" b="1" dirty="0">
                <a:solidFill>
                  <a:srgbClr val="FF0000"/>
                </a:solidFill>
                <a:latin typeface="Courier New"/>
                <a:cs typeface="Courier New"/>
              </a:rPr>
              <a:t>fib(n)</a:t>
            </a:r>
            <a:endParaRPr lang="en-US" dirty="0"/>
          </a:p>
        </p:txBody>
      </p:sp>
      <p:pic>
        <p:nvPicPr>
          <p:cNvPr id="4" name="Picture 3"/>
          <p:cNvPicPr>
            <a:picLocks noChangeAspect="1"/>
          </p:cNvPicPr>
          <p:nvPr/>
        </p:nvPicPr>
        <p:blipFill>
          <a:blip r:embed="rId2"/>
          <a:stretch>
            <a:fillRect/>
          </a:stretch>
        </p:blipFill>
        <p:spPr>
          <a:xfrm>
            <a:off x="0" y="1208514"/>
            <a:ext cx="9144000" cy="5649486"/>
          </a:xfrm>
          <a:prstGeom prst="rect">
            <a:avLst/>
          </a:prstGeom>
        </p:spPr>
      </p:pic>
    </p:spTree>
    <p:extLst>
      <p:ext uri="{BB962C8B-B14F-4D97-AF65-F5344CB8AC3E}">
        <p14:creationId xmlns:p14="http://schemas.microsoft.com/office/powerpoint/2010/main" val="450644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Improve </a:t>
            </a:r>
            <a:r>
              <a:rPr lang="en-US" sz="3600" b="1" dirty="0">
                <a:solidFill>
                  <a:srgbClr val="FF0000"/>
                </a:solidFill>
                <a:latin typeface="Courier New"/>
                <a:cs typeface="Courier New"/>
              </a:rPr>
              <a:t>fib(n)</a:t>
            </a:r>
            <a:endParaRPr lang="en-US" sz="4000" dirty="0">
              <a:solidFill>
                <a:schemeClr val="tx1"/>
              </a:solidFill>
            </a:endParaRPr>
          </a:p>
        </p:txBody>
      </p:sp>
      <p:sp>
        <p:nvSpPr>
          <p:cNvPr id="571395" name="Rectangle 3"/>
          <p:cNvSpPr>
            <a:spLocks noChangeArrowheads="1"/>
          </p:cNvSpPr>
          <p:nvPr/>
        </p:nvSpPr>
        <p:spPr bwMode="auto">
          <a:xfrm>
            <a:off x="482600" y="1155700"/>
            <a:ext cx="8128000" cy="3492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Use the analytical form?</a:t>
            </a: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Use iterations?</a:t>
            </a: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Use another form of recursion?</a:t>
            </a:r>
          </a:p>
        </p:txBody>
      </p:sp>
      <p:pic>
        <p:nvPicPr>
          <p:cNvPr id="3" name="Picture 2"/>
          <p:cNvPicPr>
            <a:picLocks noChangeAspect="1"/>
          </p:cNvPicPr>
          <p:nvPr/>
        </p:nvPicPr>
        <p:blipFill>
          <a:blip r:embed="rId3"/>
          <a:stretch>
            <a:fillRect/>
          </a:stretch>
        </p:blipFill>
        <p:spPr>
          <a:xfrm>
            <a:off x="4038600" y="977900"/>
            <a:ext cx="4572000" cy="800100"/>
          </a:xfrm>
          <a:prstGeom prst="rect">
            <a:avLst/>
          </a:prstGeom>
          <a:ln>
            <a:solidFill>
              <a:schemeClr val="tx1"/>
            </a:solidFill>
          </a:ln>
        </p:spPr>
      </p:pic>
      <p:sp>
        <p:nvSpPr>
          <p:cNvPr id="17" name="Rectangle 13"/>
          <p:cNvSpPr>
            <a:spLocks noChangeArrowheads="1"/>
          </p:cNvSpPr>
          <p:nvPr/>
        </p:nvSpPr>
        <p:spPr bwMode="auto">
          <a:xfrm>
            <a:off x="49695" y="4724400"/>
            <a:ext cx="5867400" cy="205740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r>
              <a:rPr lang="en-US" altLang="zh-CN" sz="1600" dirty="0" err="1">
                <a:solidFill>
                  <a:srgbClr val="000000"/>
                </a:solidFill>
                <a:latin typeface="Courier New" charset="0"/>
              </a:rPr>
              <a:t>int</a:t>
            </a:r>
            <a:r>
              <a:rPr lang="en-US" altLang="zh-CN" sz="1600" dirty="0">
                <a:solidFill>
                  <a:srgbClr val="000000"/>
                </a:solidFill>
                <a:latin typeface="Courier New" charset="0"/>
              </a:rPr>
              <a:t> fib(</a:t>
            </a:r>
            <a:r>
              <a:rPr lang="en-US" altLang="zh-CN" sz="1600" dirty="0" err="1">
                <a:solidFill>
                  <a:srgbClr val="000000"/>
                </a:solidFill>
                <a:latin typeface="Courier New" charset="0"/>
              </a:rPr>
              <a:t>int</a:t>
            </a:r>
            <a:r>
              <a:rPr lang="en-US" altLang="zh-CN" sz="1600" dirty="0">
                <a:solidFill>
                  <a:srgbClr val="000000"/>
                </a:solidFill>
                <a:latin typeface="Courier New" charset="0"/>
              </a:rPr>
              <a:t> n) {</a:t>
            </a:r>
          </a:p>
          <a:p>
            <a:r>
              <a:rPr lang="en-US" altLang="zh-CN" sz="1600" dirty="0">
                <a:solidFill>
                  <a:srgbClr val="000000"/>
                </a:solidFill>
                <a:latin typeface="Courier New" charset="0"/>
              </a:rPr>
              <a:t>   return </a:t>
            </a:r>
            <a:r>
              <a:rPr lang="en-US" altLang="zh-CN" sz="1600" dirty="0" err="1">
                <a:solidFill>
                  <a:srgbClr val="000000"/>
                </a:solidFill>
                <a:latin typeface="Courier New" charset="0"/>
              </a:rPr>
              <a:t>additiveSequence</a:t>
            </a:r>
            <a:r>
              <a:rPr lang="en-US" altLang="zh-CN" sz="1600" dirty="0">
                <a:solidFill>
                  <a:srgbClr val="000000"/>
                </a:solidFill>
                <a:latin typeface="Courier New" charset="0"/>
              </a:rPr>
              <a:t>(n, 0, 1);</a:t>
            </a:r>
          </a:p>
          <a:p>
            <a:r>
              <a:rPr lang="en-US" altLang="zh-CN" sz="1600" dirty="0">
                <a:solidFill>
                  <a:srgbClr val="000000"/>
                </a:solidFill>
                <a:latin typeface="Courier New" charset="0"/>
              </a:rPr>
              <a:t>}</a:t>
            </a:r>
          </a:p>
          <a:p>
            <a:r>
              <a:rPr lang="fr-FR" altLang="zh-CN" sz="1600" dirty="0" err="1">
                <a:solidFill>
                  <a:srgbClr val="000000"/>
                </a:solidFill>
                <a:latin typeface="Courier New" charset="0"/>
              </a:rPr>
              <a:t>int</a:t>
            </a:r>
            <a:r>
              <a:rPr lang="fr-FR" altLang="zh-CN" sz="1600" dirty="0">
                <a:solidFill>
                  <a:srgbClr val="000000"/>
                </a:solidFill>
                <a:latin typeface="Courier New" charset="0"/>
              </a:rPr>
              <a:t> </a:t>
            </a:r>
            <a:r>
              <a:rPr lang="fr-FR" altLang="zh-CN" sz="1600" dirty="0" err="1">
                <a:solidFill>
                  <a:srgbClr val="000000"/>
                </a:solidFill>
                <a:latin typeface="Courier New" charset="0"/>
              </a:rPr>
              <a:t>additiveSequence</a:t>
            </a:r>
            <a:r>
              <a:rPr lang="fr-FR" altLang="zh-CN" sz="1600" dirty="0">
                <a:solidFill>
                  <a:srgbClr val="000000"/>
                </a:solidFill>
                <a:latin typeface="Courier New" charset="0"/>
              </a:rPr>
              <a:t>(</a:t>
            </a:r>
            <a:r>
              <a:rPr lang="fr-FR" altLang="zh-CN" sz="1600" dirty="0" err="1">
                <a:solidFill>
                  <a:srgbClr val="000000"/>
                </a:solidFill>
                <a:latin typeface="Courier New" charset="0"/>
              </a:rPr>
              <a:t>int</a:t>
            </a:r>
            <a:r>
              <a:rPr lang="fr-FR" altLang="zh-CN" sz="1600" dirty="0">
                <a:solidFill>
                  <a:srgbClr val="000000"/>
                </a:solidFill>
                <a:latin typeface="Courier New" charset="0"/>
              </a:rPr>
              <a:t> n, </a:t>
            </a:r>
            <a:r>
              <a:rPr lang="fr-FR" altLang="zh-CN" sz="1600" dirty="0" err="1">
                <a:solidFill>
                  <a:srgbClr val="000000"/>
                </a:solidFill>
                <a:latin typeface="Courier New" charset="0"/>
              </a:rPr>
              <a:t>int</a:t>
            </a:r>
            <a:r>
              <a:rPr lang="fr-FR" altLang="zh-CN" sz="1600" dirty="0">
                <a:solidFill>
                  <a:srgbClr val="000000"/>
                </a:solidFill>
                <a:latin typeface="Courier New" charset="0"/>
              </a:rPr>
              <a:t> t0, </a:t>
            </a:r>
            <a:r>
              <a:rPr lang="fr-FR" altLang="zh-CN" sz="1600" dirty="0" err="1">
                <a:solidFill>
                  <a:srgbClr val="000000"/>
                </a:solidFill>
                <a:latin typeface="Courier New" charset="0"/>
              </a:rPr>
              <a:t>int</a:t>
            </a:r>
            <a:r>
              <a:rPr lang="fr-FR" altLang="zh-CN" sz="1600" dirty="0">
                <a:solidFill>
                  <a:srgbClr val="000000"/>
                </a:solidFill>
                <a:latin typeface="Courier New" charset="0"/>
              </a:rPr>
              <a:t> t1) {</a:t>
            </a:r>
          </a:p>
          <a:p>
            <a:r>
              <a:rPr lang="en-US" altLang="zh-CN" sz="1600" dirty="0">
                <a:solidFill>
                  <a:srgbClr val="000000"/>
                </a:solidFill>
                <a:latin typeface="Courier New" charset="0"/>
              </a:rPr>
              <a:t>   if (n == 0) return t0;</a:t>
            </a:r>
          </a:p>
          <a:p>
            <a:r>
              <a:rPr lang="en-US" altLang="zh-CN" sz="1600" dirty="0">
                <a:solidFill>
                  <a:srgbClr val="000000"/>
                </a:solidFill>
                <a:latin typeface="Courier New" charset="0"/>
              </a:rPr>
              <a:t>   if (n == 1) return t1;</a:t>
            </a:r>
          </a:p>
          <a:p>
            <a:r>
              <a:rPr lang="en-US" altLang="zh-CN" sz="1600" dirty="0">
                <a:solidFill>
                  <a:srgbClr val="000000"/>
                </a:solidFill>
                <a:latin typeface="Courier New" charset="0"/>
              </a:rPr>
              <a:t>   return </a:t>
            </a:r>
            <a:r>
              <a:rPr lang="en-US" altLang="zh-CN" sz="1600" dirty="0" err="1">
                <a:solidFill>
                  <a:srgbClr val="000000"/>
                </a:solidFill>
                <a:latin typeface="Courier New" charset="0"/>
              </a:rPr>
              <a:t>additiveSequence</a:t>
            </a:r>
            <a:r>
              <a:rPr lang="en-US" altLang="zh-CN" sz="1600" dirty="0">
                <a:solidFill>
                  <a:srgbClr val="000000"/>
                </a:solidFill>
                <a:latin typeface="Courier New" charset="0"/>
              </a:rPr>
              <a:t>(n - 1, t1, t0 + t1);</a:t>
            </a:r>
          </a:p>
          <a:p>
            <a:r>
              <a:rPr lang="en-US" altLang="zh-CN" sz="1600" dirty="0">
                <a:solidFill>
                  <a:srgbClr val="000000"/>
                </a:solidFill>
                <a:latin typeface="Courier New" charset="0"/>
              </a:rPr>
              <a:t>}</a:t>
            </a:r>
            <a:endParaRPr sz="1600" noProof="1">
              <a:solidFill>
                <a:srgbClr val="000000"/>
              </a:solidFill>
              <a:latin typeface="Courier New" charset="0"/>
            </a:endParaRPr>
          </a:p>
        </p:txBody>
      </p:sp>
      <p:sp>
        <p:nvSpPr>
          <p:cNvPr id="18" name="Rectangle 13"/>
          <p:cNvSpPr>
            <a:spLocks noChangeArrowheads="1"/>
          </p:cNvSpPr>
          <p:nvPr/>
        </p:nvSpPr>
        <p:spPr bwMode="auto">
          <a:xfrm>
            <a:off x="2819400" y="1905000"/>
            <a:ext cx="4838700" cy="228600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r>
              <a:rPr lang="en-US" altLang="zh-CN" sz="1600" dirty="0" err="1">
                <a:solidFill>
                  <a:srgbClr val="000000"/>
                </a:solidFill>
                <a:latin typeface="Courier New" charset="0"/>
              </a:rPr>
              <a:t>int</a:t>
            </a:r>
            <a:r>
              <a:rPr lang="en-US" altLang="zh-CN" sz="1600" dirty="0">
                <a:solidFill>
                  <a:srgbClr val="000000"/>
                </a:solidFill>
                <a:latin typeface="Courier New" charset="0"/>
              </a:rPr>
              <a:t> fib(</a:t>
            </a:r>
            <a:r>
              <a:rPr lang="en-US" altLang="zh-CN" sz="1600" dirty="0" err="1">
                <a:solidFill>
                  <a:srgbClr val="000000"/>
                </a:solidFill>
                <a:latin typeface="Courier New" charset="0"/>
              </a:rPr>
              <a:t>int</a:t>
            </a:r>
            <a:r>
              <a:rPr lang="en-US" altLang="zh-CN" sz="1600" dirty="0">
                <a:solidFill>
                  <a:srgbClr val="000000"/>
                </a:solidFill>
                <a:latin typeface="Courier New" charset="0"/>
              </a:rPr>
              <a:t> n) {</a:t>
            </a:r>
          </a:p>
          <a:p>
            <a:r>
              <a:rPr lang="en-US" altLang="zh-CN" sz="1600" dirty="0">
                <a:solidFill>
                  <a:srgbClr val="000000"/>
                </a:solidFill>
                <a:latin typeface="Courier New" charset="0"/>
              </a:rPr>
              <a:t>   if (n == 0) return 0;</a:t>
            </a:r>
          </a:p>
          <a:p>
            <a:r>
              <a:rPr lang="en-US" altLang="zh-CN" sz="1600" dirty="0">
                <a:solidFill>
                  <a:srgbClr val="000000"/>
                </a:solidFill>
                <a:latin typeface="Courier New" charset="0"/>
              </a:rPr>
              <a:t>   if (n == 1) return 1;</a:t>
            </a:r>
          </a:p>
          <a:p>
            <a:r>
              <a:rPr lang="en-US" altLang="zh-CN" sz="1600" dirty="0">
                <a:solidFill>
                  <a:srgbClr val="000000"/>
                </a:solidFill>
                <a:latin typeface="Courier New" charset="0"/>
              </a:rPr>
              <a:t>   </a:t>
            </a:r>
            <a:r>
              <a:rPr lang="en-US" altLang="zh-CN" sz="1600" dirty="0" err="1">
                <a:solidFill>
                  <a:srgbClr val="000000"/>
                </a:solidFill>
                <a:latin typeface="Courier New" charset="0"/>
              </a:rPr>
              <a:t>int</a:t>
            </a:r>
            <a:r>
              <a:rPr lang="en-US" altLang="zh-CN" sz="1600" dirty="0">
                <a:solidFill>
                  <a:srgbClr val="000000"/>
                </a:solidFill>
                <a:latin typeface="Courier New" charset="0"/>
              </a:rPr>
              <a:t> f0 = 0, f1 = 1, f2 = 1;</a:t>
            </a:r>
          </a:p>
          <a:p>
            <a:r>
              <a:rPr lang="en-US" altLang="zh-CN" sz="1600" dirty="0">
                <a:solidFill>
                  <a:srgbClr val="000000"/>
                </a:solidFill>
                <a:latin typeface="Courier New" charset="0"/>
              </a:rPr>
              <a:t>   for (</a:t>
            </a:r>
            <a:r>
              <a:rPr lang="en-US" altLang="zh-CN" sz="1600" dirty="0" err="1">
                <a:solidFill>
                  <a:srgbClr val="000000"/>
                </a:solidFill>
                <a:latin typeface="Courier New" charset="0"/>
              </a:rPr>
              <a:t>int</a:t>
            </a:r>
            <a:r>
              <a:rPr lang="en-US" altLang="zh-CN" sz="1600" dirty="0">
                <a:solidFill>
                  <a:srgbClr val="000000"/>
                </a:solidFill>
                <a:latin typeface="Courier New" charset="0"/>
              </a:rPr>
              <a:t> </a:t>
            </a:r>
            <a:r>
              <a:rPr lang="en-US" altLang="zh-CN" sz="1600" dirty="0" err="1">
                <a:solidFill>
                  <a:srgbClr val="000000"/>
                </a:solidFill>
                <a:latin typeface="Courier New" charset="0"/>
              </a:rPr>
              <a:t>i</a:t>
            </a:r>
            <a:r>
              <a:rPr lang="en-US" altLang="zh-CN" sz="1600" dirty="0">
                <a:solidFill>
                  <a:srgbClr val="000000"/>
                </a:solidFill>
                <a:latin typeface="Courier New" charset="0"/>
              </a:rPr>
              <a:t> = 3; </a:t>
            </a:r>
            <a:r>
              <a:rPr lang="en-US" altLang="zh-CN" sz="1600" dirty="0" err="1">
                <a:solidFill>
                  <a:srgbClr val="000000"/>
                </a:solidFill>
                <a:latin typeface="Courier New" charset="0"/>
              </a:rPr>
              <a:t>i</a:t>
            </a:r>
            <a:r>
              <a:rPr lang="en-US" altLang="zh-CN" sz="1600" dirty="0">
                <a:solidFill>
                  <a:srgbClr val="000000"/>
                </a:solidFill>
                <a:latin typeface="Courier New" charset="0"/>
              </a:rPr>
              <a:t> &lt;= n; </a:t>
            </a:r>
            <a:r>
              <a:rPr lang="en-US" altLang="zh-CN" sz="1600" dirty="0" err="1">
                <a:solidFill>
                  <a:srgbClr val="000000"/>
                </a:solidFill>
                <a:latin typeface="Courier New" charset="0"/>
              </a:rPr>
              <a:t>i</a:t>
            </a:r>
            <a:r>
              <a:rPr lang="en-US" altLang="zh-CN" sz="1600" dirty="0">
                <a:solidFill>
                  <a:srgbClr val="000000"/>
                </a:solidFill>
                <a:latin typeface="Courier New" charset="0"/>
              </a:rPr>
              <a:t>++) {</a:t>
            </a:r>
          </a:p>
          <a:p>
            <a:r>
              <a:rPr lang="en-US" altLang="zh-CN" sz="1600" dirty="0">
                <a:solidFill>
                  <a:srgbClr val="000000"/>
                </a:solidFill>
                <a:latin typeface="Courier New" charset="0"/>
              </a:rPr>
              <a:t>      f0 = f1, f1 = f2, f2 = f0 + f1;</a:t>
            </a:r>
          </a:p>
          <a:p>
            <a:r>
              <a:rPr lang="en-US" altLang="zh-CN" sz="1600" dirty="0">
                <a:solidFill>
                  <a:srgbClr val="000000"/>
                </a:solidFill>
                <a:latin typeface="Courier New" charset="0"/>
              </a:rPr>
              <a:t>   }</a:t>
            </a:r>
          </a:p>
          <a:p>
            <a:r>
              <a:rPr lang="en-US" altLang="zh-CN" sz="1600" dirty="0">
                <a:solidFill>
                  <a:srgbClr val="000000"/>
                </a:solidFill>
                <a:latin typeface="Courier New" charset="0"/>
              </a:rPr>
              <a:t>   return f2;</a:t>
            </a:r>
          </a:p>
          <a:p>
            <a:r>
              <a:rPr lang="en-US" altLang="zh-CN" sz="1600" dirty="0">
                <a:solidFill>
                  <a:srgbClr val="000000"/>
                </a:solidFill>
                <a:latin typeface="Courier New" charset="0"/>
              </a:rPr>
              <a:t>}</a:t>
            </a:r>
          </a:p>
        </p:txBody>
      </p:sp>
      <p:sp>
        <p:nvSpPr>
          <p:cNvPr id="9" name="Rectangle 6"/>
          <p:cNvSpPr>
            <a:spLocks noChangeArrowheads="1"/>
          </p:cNvSpPr>
          <p:nvPr/>
        </p:nvSpPr>
        <p:spPr bwMode="auto">
          <a:xfrm>
            <a:off x="5960166" y="5029200"/>
            <a:ext cx="3124200" cy="175260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r>
              <a:rPr lang="en-US" altLang="zh-CN" sz="1600" dirty="0">
                <a:solidFill>
                  <a:srgbClr val="000000"/>
                </a:solidFill>
                <a:latin typeface="Courier New" charset="0"/>
              </a:rPr>
              <a:t>fib(5)</a:t>
            </a:r>
          </a:p>
          <a:p>
            <a:r>
              <a:rPr lang="en-US" altLang="zh-CN" sz="1600" dirty="0">
                <a:solidFill>
                  <a:srgbClr val="000000"/>
                </a:solidFill>
                <a:latin typeface="Courier New" charset="0"/>
              </a:rPr>
              <a:t>= </a:t>
            </a:r>
            <a:r>
              <a:rPr lang="en-US" altLang="zh-CN" sz="1600" dirty="0" err="1">
                <a:solidFill>
                  <a:srgbClr val="000000"/>
                </a:solidFill>
                <a:latin typeface="Courier New" charset="0"/>
              </a:rPr>
              <a:t>additiveSequence</a:t>
            </a:r>
            <a:r>
              <a:rPr lang="en-US" altLang="zh-CN" sz="1600" dirty="0">
                <a:solidFill>
                  <a:srgbClr val="000000"/>
                </a:solidFill>
                <a:latin typeface="Courier New" charset="0"/>
              </a:rPr>
              <a:t>(5,0,1)</a:t>
            </a:r>
          </a:p>
          <a:p>
            <a:r>
              <a:rPr lang="en-US" altLang="zh-CN" sz="1600" dirty="0">
                <a:solidFill>
                  <a:srgbClr val="000000"/>
                </a:solidFill>
                <a:latin typeface="Courier New" charset="0"/>
              </a:rPr>
              <a:t>= </a:t>
            </a:r>
            <a:r>
              <a:rPr lang="en-US" altLang="zh-CN" sz="1600" dirty="0" err="1">
                <a:solidFill>
                  <a:srgbClr val="000000"/>
                </a:solidFill>
                <a:latin typeface="Courier New" charset="0"/>
              </a:rPr>
              <a:t>additiveSequence</a:t>
            </a:r>
            <a:r>
              <a:rPr lang="en-US" altLang="zh-CN" sz="1600" dirty="0">
                <a:solidFill>
                  <a:srgbClr val="000000"/>
                </a:solidFill>
                <a:latin typeface="Courier New" charset="0"/>
              </a:rPr>
              <a:t>(4,1,1)</a:t>
            </a:r>
          </a:p>
          <a:p>
            <a:r>
              <a:rPr lang="en-US" altLang="zh-CN" sz="1600" dirty="0">
                <a:solidFill>
                  <a:srgbClr val="000000"/>
                </a:solidFill>
                <a:latin typeface="Courier New" charset="0"/>
              </a:rPr>
              <a:t>= </a:t>
            </a:r>
            <a:r>
              <a:rPr lang="en-US" altLang="zh-CN" sz="1600" dirty="0" err="1">
                <a:solidFill>
                  <a:srgbClr val="000000"/>
                </a:solidFill>
                <a:latin typeface="Courier New" charset="0"/>
              </a:rPr>
              <a:t>additiveSequence</a:t>
            </a:r>
            <a:r>
              <a:rPr lang="en-US" altLang="zh-CN" sz="1600" dirty="0">
                <a:solidFill>
                  <a:srgbClr val="000000"/>
                </a:solidFill>
                <a:latin typeface="Courier New" charset="0"/>
              </a:rPr>
              <a:t>(3,1,2)</a:t>
            </a:r>
          </a:p>
          <a:p>
            <a:r>
              <a:rPr lang="en-US" altLang="zh-CN" sz="1600" dirty="0">
                <a:solidFill>
                  <a:srgbClr val="000000"/>
                </a:solidFill>
                <a:latin typeface="Courier New" charset="0"/>
              </a:rPr>
              <a:t>= </a:t>
            </a:r>
            <a:r>
              <a:rPr lang="en-US" altLang="zh-CN" sz="1600" dirty="0" err="1">
                <a:solidFill>
                  <a:srgbClr val="000000"/>
                </a:solidFill>
                <a:latin typeface="Courier New" charset="0"/>
              </a:rPr>
              <a:t>additiveSequence</a:t>
            </a:r>
            <a:r>
              <a:rPr lang="en-US" altLang="zh-CN" sz="1600" dirty="0">
                <a:solidFill>
                  <a:srgbClr val="000000"/>
                </a:solidFill>
                <a:latin typeface="Courier New" charset="0"/>
              </a:rPr>
              <a:t>(2,2,3)</a:t>
            </a:r>
          </a:p>
          <a:p>
            <a:r>
              <a:rPr lang="en-US" altLang="zh-CN" sz="1600" dirty="0">
                <a:solidFill>
                  <a:srgbClr val="000000"/>
                </a:solidFill>
                <a:latin typeface="Courier New" charset="0"/>
              </a:rPr>
              <a:t>= </a:t>
            </a:r>
            <a:r>
              <a:rPr lang="en-US" altLang="zh-CN" sz="1600" dirty="0" err="1">
                <a:solidFill>
                  <a:srgbClr val="000000"/>
                </a:solidFill>
                <a:latin typeface="Courier New" charset="0"/>
              </a:rPr>
              <a:t>additiveSequence</a:t>
            </a:r>
            <a:r>
              <a:rPr lang="en-US" altLang="zh-CN" sz="1600" dirty="0">
                <a:solidFill>
                  <a:srgbClr val="000000"/>
                </a:solidFill>
                <a:latin typeface="Courier New" charset="0"/>
              </a:rPr>
              <a:t>(1,3,5)</a:t>
            </a:r>
          </a:p>
          <a:p>
            <a:r>
              <a:rPr lang="en-US" altLang="zh-CN" sz="1600" dirty="0">
                <a:solidFill>
                  <a:srgbClr val="000000"/>
                </a:solidFill>
                <a:latin typeface="Courier New" charset="0"/>
              </a:rPr>
              <a:t>= 5</a:t>
            </a:r>
            <a:endParaRPr lang="en-US" sz="1600" dirty="0">
              <a:solidFill>
                <a:srgbClr val="000000"/>
              </a:solidFill>
              <a:latin typeface="Courier New" charset="0"/>
            </a:endParaRPr>
          </a:p>
        </p:txBody>
      </p:sp>
    </p:spTree>
    <p:extLst>
      <p:ext uri="{BB962C8B-B14F-4D97-AF65-F5344CB8AC3E}">
        <p14:creationId xmlns:p14="http://schemas.microsoft.com/office/powerpoint/2010/main" val="46353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1395">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7" name="Text Box 7"/>
          <p:cNvSpPr txBox="1">
            <a:spLocks noChangeArrowheads="1"/>
          </p:cNvSpPr>
          <p:nvPr/>
        </p:nvSpPr>
        <p:spPr bwMode="auto">
          <a:xfrm>
            <a:off x="482400" y="1155600"/>
            <a:ext cx="8077200" cy="134806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Remember the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Euclid’s algorithm for computing the Greatest Common Divisor (GCD) of two integers, </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x</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and </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y</a:t>
            </a:r>
            <a:r>
              <a:rPr lang="en-US" sz="2400" b="0" dirty="0">
                <a:solidFill>
                  <a:srgbClr val="000000"/>
                </a:solidFill>
              </a:rPr>
              <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Euclid’s algorithm is usually implemented iteratively using code that looks like this:</a:t>
            </a:r>
          </a:p>
        </p:txBody>
      </p:sp>
      <p:sp>
        <p:nvSpPr>
          <p:cNvPr id="542724" name="Rectangle 4"/>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Greatest Common Divisor</a:t>
            </a:r>
            <a:endParaRPr lang="en-US" dirty="0">
              <a:solidFill>
                <a:schemeClr val="tx1"/>
              </a:solidFill>
            </a:endParaRPr>
          </a:p>
        </p:txBody>
      </p:sp>
      <p:sp>
        <p:nvSpPr>
          <p:cNvPr id="542726" name="Rectangle 6"/>
          <p:cNvSpPr>
            <a:spLocks noChangeArrowheads="1"/>
          </p:cNvSpPr>
          <p:nvPr/>
        </p:nvSpPr>
        <p:spPr bwMode="auto">
          <a:xfrm>
            <a:off x="2709952" y="2590800"/>
            <a:ext cx="3724096" cy="2862322"/>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int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gcd</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(int x, int y) {</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int r = x % y;</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while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r</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 0) {</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x</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r</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r</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x</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endParaRPr kumimoji="0" lang="en-US" sz="2000" b="0" i="0" u="none" strike="noStrike" kern="1200" cap="none" spc="0" normalizeH="0" baseline="0" noProof="0" dirty="0">
              <a:ln>
                <a:noFill/>
              </a:ln>
              <a:solidFill>
                <a:srgbClr val="000000"/>
              </a:solidFill>
              <a:effectLst/>
              <a:uLnTx/>
              <a:uFillTx/>
              <a:latin typeface="Courier New" charset="0"/>
              <a:ea typeface="+mn-ea"/>
              <a:cs typeface="+mn-cs"/>
            </a:endParaRPr>
          </a:p>
        </p:txBody>
      </p:sp>
    </p:spTree>
    <p:extLst>
      <p:ext uri="{BB962C8B-B14F-4D97-AF65-F5344CB8AC3E}">
        <p14:creationId xmlns:p14="http://schemas.microsoft.com/office/powerpoint/2010/main" val="397422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4" name="Rectangle 4"/>
          <p:cNvSpPr>
            <a:spLocks noGrp="1" noChangeArrowheads="1"/>
          </p:cNvSpPr>
          <p:nvPr>
            <p:ph type="title"/>
          </p:nvPr>
        </p:nvSpPr>
        <p:spPr>
          <a:xfrm>
            <a:off x="0" y="76200"/>
            <a:ext cx="9144000" cy="1143000"/>
          </a:xfrm>
          <a:noFill/>
          <a:ln/>
        </p:spPr>
        <p:txBody>
          <a:bodyPr/>
          <a:lstStyle/>
          <a:p>
            <a:r>
              <a:rPr lang="en-US" sz="4000" dirty="0">
                <a:solidFill>
                  <a:srgbClr val="FF0000"/>
                </a:solidFill>
              </a:rPr>
              <a:t>Solution: A Recursive GCD Function</a:t>
            </a:r>
            <a:endParaRPr lang="en-US" dirty="0">
              <a:solidFill>
                <a:schemeClr val="tx1"/>
              </a:solidFill>
            </a:endParaRPr>
          </a:p>
        </p:txBody>
      </p:sp>
      <p:sp>
        <p:nvSpPr>
          <p:cNvPr id="542730" name="Text Box 10"/>
          <p:cNvSpPr txBox="1">
            <a:spLocks noChangeArrowheads="1"/>
          </p:cNvSpPr>
          <p:nvPr/>
        </p:nvSpPr>
        <p:spPr bwMode="auto">
          <a:xfrm>
            <a:off x="482400" y="1155600"/>
            <a:ext cx="7924800" cy="5096780"/>
          </a:xfrm>
          <a:prstGeom prst="rect">
            <a:avLst/>
          </a:prstGeom>
          <a:noFill/>
          <a:ln w="9525">
            <a:noFill/>
            <a:miter lim="800000"/>
            <a:headEnd/>
            <a:tailEnd/>
          </a:ln>
          <a:effectLst/>
        </p:spPr>
        <p:txBody>
          <a:bodyPr wrap="square">
            <a:prstTxWarp prst="textNoShape">
              <a:avLst/>
            </a:prstTxWarp>
            <a:spAutoFit/>
          </a:bodyPr>
          <a:lstStyle/>
          <a:p>
            <a:pPr lvl="0">
              <a:lnSpc>
                <a:spcPct val="85000"/>
              </a:lnSpc>
              <a:spcAft>
                <a:spcPts val="1200"/>
              </a:spcAft>
              <a:defRPr/>
            </a:pPr>
            <a:r>
              <a:rPr lang="en-US" altLang="zh-CN" sz="2400" b="0" dirty="0">
                <a:solidFill>
                  <a:srgbClr val="000000"/>
                </a:solidFill>
              </a:rPr>
              <a:t>Rewrite this method so that it uses recursion instead of iteration, taking advantage of Euclid’s insight that </a:t>
            </a:r>
            <a:r>
              <a:rPr lang="en-US" altLang="zh-CN" sz="2400" b="0" dirty="0">
                <a:solidFill>
                  <a:srgbClr val="FF0000"/>
                </a:solidFill>
              </a:rPr>
              <a:t>the greatest common divisor of </a:t>
            </a:r>
            <a:r>
              <a:rPr lang="en-US" altLang="zh-CN" sz="2400" b="0" i="1" dirty="0">
                <a:solidFill>
                  <a:srgbClr val="FF0000"/>
                </a:solidFill>
              </a:rPr>
              <a:t>x</a:t>
            </a:r>
            <a:r>
              <a:rPr lang="en-US" altLang="zh-CN" sz="2400" b="0" dirty="0">
                <a:solidFill>
                  <a:srgbClr val="FF0000"/>
                </a:solidFill>
              </a:rPr>
              <a:t> and </a:t>
            </a:r>
            <a:r>
              <a:rPr lang="en-US" altLang="zh-CN" sz="2400" b="0" i="1" dirty="0">
                <a:solidFill>
                  <a:srgbClr val="FF0000"/>
                </a:solidFill>
              </a:rPr>
              <a:t>y</a:t>
            </a:r>
            <a:r>
              <a:rPr lang="en-US" altLang="zh-CN" sz="2400" b="0" dirty="0">
                <a:solidFill>
                  <a:srgbClr val="FF0000"/>
                </a:solidFill>
              </a:rPr>
              <a:t> is also the greatest common divisor of </a:t>
            </a:r>
            <a:r>
              <a:rPr lang="en-US" altLang="zh-CN" sz="2400" b="0" i="1" dirty="0">
                <a:solidFill>
                  <a:srgbClr val="FF0000"/>
                </a:solidFill>
              </a:rPr>
              <a:t>y</a:t>
            </a:r>
            <a:r>
              <a:rPr lang="en-US" altLang="zh-CN" sz="2400" b="0" dirty="0">
                <a:solidFill>
                  <a:srgbClr val="FF0000"/>
                </a:solidFill>
              </a:rPr>
              <a:t> and the remainder of </a:t>
            </a:r>
            <a:r>
              <a:rPr lang="en-US" altLang="zh-CN" sz="2400" b="0" i="1" dirty="0">
                <a:solidFill>
                  <a:srgbClr val="FF0000"/>
                </a:solidFill>
              </a:rPr>
              <a:t>x</a:t>
            </a:r>
            <a:r>
              <a:rPr lang="en-US" altLang="zh-CN" sz="2400" b="0" dirty="0">
                <a:solidFill>
                  <a:srgbClr val="FF0000"/>
                </a:solidFill>
              </a:rPr>
              <a:t> divided by </a:t>
            </a:r>
            <a:r>
              <a:rPr lang="en-US" altLang="zh-CN" sz="2400" b="0" i="1" dirty="0">
                <a:solidFill>
                  <a:srgbClr val="FF0000"/>
                </a:solidFill>
              </a:rPr>
              <a:t>y</a:t>
            </a:r>
            <a:r>
              <a:rPr lang="en-US" altLang="zh-CN" sz="2400" b="0" dirty="0">
                <a:solidFill>
                  <a:srgbClr val="000000"/>
                </a:solidFill>
              </a:rPr>
              <a:t>, which shows the recursive nature of the problem.</a:t>
            </a:r>
          </a:p>
          <a:p>
            <a:pPr marL="0" marR="0" lvl="0" indent="0" algn="l" defTabSz="914400" rtl="0" eaLnBrk="0" fontAlgn="base" latinLnBrk="0" hangingPunct="0">
              <a:lnSpc>
                <a:spcPct val="85000"/>
              </a:lnSpc>
              <a:spcBef>
                <a:spcPct val="0"/>
              </a:spcBef>
              <a:spcAft>
                <a:spcPts val="12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85000"/>
              </a:lnSpc>
              <a:spcBef>
                <a:spcPct val="0"/>
              </a:spcBef>
              <a:spcAft>
                <a:spcPts val="1200"/>
              </a:spcAft>
              <a:buClrTx/>
              <a:buSzTx/>
              <a:buFontTx/>
              <a:buNone/>
              <a:tabLst/>
              <a:defRPr/>
            </a:pPr>
            <a:endParaRPr lang="en-US" sz="2400" b="0" dirty="0">
              <a:solidFill>
                <a:srgbClr val="000000"/>
              </a:solidFill>
            </a:endParaRPr>
          </a:p>
          <a:p>
            <a:pPr marL="0" marR="0" lvl="0" indent="0" algn="l" defTabSz="914400" rtl="0" eaLnBrk="0" fontAlgn="base" latinLnBrk="0" hangingPunct="0">
              <a:lnSpc>
                <a:spcPct val="85000"/>
              </a:lnSpc>
              <a:spcBef>
                <a:spcPct val="0"/>
              </a:spcBef>
              <a:spcAft>
                <a:spcPts val="12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85000"/>
              </a:lnSpc>
              <a:spcBef>
                <a:spcPct val="0"/>
              </a:spcBef>
              <a:spcAft>
                <a:spcPts val="1200"/>
              </a:spcAft>
              <a:buClrTx/>
              <a:buSzTx/>
              <a:buFontTx/>
              <a:buNone/>
              <a:tabLst/>
              <a:defRPr/>
            </a:pPr>
            <a:endParaRPr lang="en-US" sz="2400" b="0" dirty="0">
              <a:solidFill>
                <a:srgbClr val="000000"/>
              </a:solidFill>
            </a:endParaRPr>
          </a:p>
          <a:p>
            <a:pPr marL="0" marR="0" lvl="0" indent="0" algn="l" defTabSz="914400" rtl="0" eaLnBrk="0" fontAlgn="base" latinLnBrk="0" hangingPunct="0">
              <a:lnSpc>
                <a:spcPct val="85000"/>
              </a:lnSpc>
              <a:spcBef>
                <a:spcPct val="0"/>
              </a:spcBef>
              <a:spcAft>
                <a:spcPts val="12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85000"/>
              </a:lnSpc>
              <a:spcBef>
                <a:spcPct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As is usually the case, the key to solving this problem is finding the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recursive decomposition</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and defining appropriate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simple cases</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p>
        </p:txBody>
      </p:sp>
      <p:sp>
        <p:nvSpPr>
          <p:cNvPr id="542725" name="Rectangle 5"/>
          <p:cNvSpPr>
            <a:spLocks noChangeArrowheads="1"/>
          </p:cNvSpPr>
          <p:nvPr/>
        </p:nvSpPr>
        <p:spPr bwMode="auto">
          <a:xfrm>
            <a:off x="2402175" y="2895600"/>
            <a:ext cx="4339650" cy="2246769"/>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int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gcd</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(int x, int y) {</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x</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 0) {</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 else {</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gcd(y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x</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Tree>
    <p:extLst>
      <p:ext uri="{BB962C8B-B14F-4D97-AF65-F5344CB8AC3E}">
        <p14:creationId xmlns:p14="http://schemas.microsoft.com/office/powerpoint/2010/main" val="335061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Recursion</a:t>
            </a:r>
            <a:endParaRPr lang="en-US" sz="4000" dirty="0">
              <a:solidFill>
                <a:schemeClr val="tx1"/>
              </a:solidFill>
            </a:endParaRPr>
          </a:p>
        </p:txBody>
      </p:sp>
      <p:sp>
        <p:nvSpPr>
          <p:cNvPr id="643075" name="Rectangle 3"/>
          <p:cNvSpPr>
            <a:spLocks noChangeArrowheads="1"/>
          </p:cNvSpPr>
          <p:nvPr/>
        </p:nvSpPr>
        <p:spPr bwMode="auto">
          <a:xfrm>
            <a:off x="482600" y="1155700"/>
            <a:ext cx="8128000" cy="4787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One of the most important “Great Ideas” in programming is the concept of </a:t>
            </a:r>
            <a:r>
              <a:rPr lang="en-US" sz="2400" i="1" dirty="0">
                <a:solidFill>
                  <a:srgbClr val="FF0000"/>
                </a:solidFill>
              </a:rPr>
              <a:t>recursion</a:t>
            </a:r>
            <a:r>
              <a:rPr lang="en-US" sz="2400" b="0" i="1" dirty="0">
                <a:solidFill>
                  <a:srgbClr val="000000"/>
                </a:solidFill>
              </a:rPr>
              <a:t>,</a:t>
            </a:r>
            <a:r>
              <a:rPr lang="en-US" sz="2400" b="0" dirty="0">
                <a:solidFill>
                  <a:srgbClr val="000000"/>
                </a:solidFill>
              </a:rPr>
              <a:t> which is the process of </a:t>
            </a:r>
            <a:r>
              <a:rPr lang="en-US" sz="2400" b="0" dirty="0"/>
              <a:t>solving a problem by dividing it into smaller sub-problems of </a:t>
            </a:r>
            <a:r>
              <a:rPr lang="en-US" sz="2400" i="1" dirty="0">
                <a:solidFill>
                  <a:srgbClr val="FF0000"/>
                </a:solidFill>
              </a:rPr>
              <a:t>the same form</a:t>
            </a:r>
            <a:r>
              <a:rPr lang="en-US" sz="2400" b="0" dirty="0">
                <a:solidFill>
                  <a:srgbClr val="000000"/>
                </a:solidFill>
              </a:rPr>
              <a:t>.  The emphasized phrase is the essential characteristic of recursion; without it, all you have is a description of </a:t>
            </a:r>
            <a:r>
              <a:rPr lang="en-US" sz="2400" b="0" dirty="0">
                <a:solidFill>
                  <a:srgbClr val="FF0000"/>
                </a:solidFill>
              </a:rPr>
              <a:t>t</a:t>
            </a:r>
            <a:r>
              <a:rPr lang="en-US" altLang="zh-CN" sz="2400" b="0" dirty="0">
                <a:solidFill>
                  <a:srgbClr val="FF0000"/>
                </a:solidFill>
              </a:rPr>
              <a:t>op-down design/stepwise refinement</a:t>
            </a:r>
            <a:r>
              <a:rPr lang="en-US" altLang="zh-CN" sz="2400" b="0" dirty="0">
                <a:solidFill>
                  <a:srgbClr val="000000"/>
                </a:solidFill>
              </a:rPr>
              <a:t> we</a:t>
            </a:r>
            <a:r>
              <a:rPr lang="zh-CN" altLang="en-US" sz="2400" b="0" dirty="0">
                <a:solidFill>
                  <a:srgbClr val="000000"/>
                </a:solidFill>
              </a:rPr>
              <a:t> </a:t>
            </a:r>
            <a:r>
              <a:rPr lang="en-US" altLang="zh-CN" sz="2400" b="0" dirty="0">
                <a:solidFill>
                  <a:srgbClr val="000000"/>
                </a:solidFill>
              </a:rPr>
              <a:t>have</a:t>
            </a:r>
            <a:r>
              <a:rPr lang="zh-CN" altLang="en-US" sz="2400" b="0" dirty="0">
                <a:solidFill>
                  <a:srgbClr val="000000"/>
                </a:solidFill>
              </a:rPr>
              <a:t> </a:t>
            </a:r>
            <a:r>
              <a:rPr lang="en-US" altLang="zh-CN" sz="2400" b="0" dirty="0">
                <a:solidFill>
                  <a:srgbClr val="000000"/>
                </a:solidFill>
              </a:rPr>
              <a:t>studied</a:t>
            </a:r>
            <a:r>
              <a:rPr lang="zh-CN" altLang="en-US" sz="2400" b="0" dirty="0">
                <a:solidFill>
                  <a:srgbClr val="000000"/>
                </a:solidFill>
              </a:rPr>
              <a:t> </a:t>
            </a:r>
            <a:r>
              <a:rPr lang="en-US" altLang="zh-CN" sz="2400" b="0" dirty="0">
                <a:solidFill>
                  <a:srgbClr val="000000"/>
                </a:solidFill>
              </a:rPr>
              <a:t>earlier.  It is a special kind of </a:t>
            </a:r>
            <a:r>
              <a:rPr lang="en-US" sz="2400" b="0" dirty="0">
                <a:solidFill>
                  <a:srgbClr val="FF0000"/>
                </a:solidFill>
              </a:rPr>
              <a:t>divide and conquer</a:t>
            </a:r>
            <a:r>
              <a:rPr lang="en-US" sz="2400" b="0" dirty="0"/>
              <a:t>.</a:t>
            </a:r>
          </a:p>
          <a:p>
            <a:pPr marL="342900" indent="-342900">
              <a:lnSpc>
                <a:spcPct val="85000"/>
              </a:lnSpc>
              <a:spcAft>
                <a:spcPct val="50000"/>
              </a:spcAft>
              <a:buFontTx/>
              <a:buChar char="•"/>
            </a:pPr>
            <a:r>
              <a:rPr lang="en-US" altLang="zh-CN" sz="2400" b="0" dirty="0">
                <a:solidFill>
                  <a:srgbClr val="000000"/>
                </a:solidFill>
              </a:rPr>
              <a:t>The fact that recursive decomposition generates sub-problems that have the same form as the original problem means that recursive programs will </a:t>
            </a:r>
            <a:r>
              <a:rPr lang="en-US" altLang="zh-CN" sz="2400" b="0" dirty="0">
                <a:solidFill>
                  <a:srgbClr val="FF0000"/>
                </a:solidFill>
              </a:rPr>
              <a:t>use the same function or method</a:t>
            </a:r>
            <a:r>
              <a:rPr lang="en-US" altLang="zh-CN" sz="2400" b="0" dirty="0">
                <a:solidFill>
                  <a:srgbClr val="000000"/>
                </a:solidFill>
              </a:rPr>
              <a:t> to solve sub-problems </a:t>
            </a:r>
            <a:r>
              <a:rPr lang="en-US" altLang="zh-CN" sz="2400" b="0" dirty="0">
                <a:solidFill>
                  <a:srgbClr val="FF0000"/>
                </a:solidFill>
              </a:rPr>
              <a:t>at different levels of the solution</a:t>
            </a:r>
            <a:r>
              <a:rPr lang="en-US" altLang="zh-CN" sz="2400" b="0" dirty="0">
                <a:solidFill>
                  <a:srgbClr val="000000"/>
                </a:solidFill>
              </a:rPr>
              <a:t>.  In terms of the structure of the code, the defining characteristic of recursion </a:t>
            </a:r>
            <a:r>
              <a:rPr lang="en-US" altLang="zh-CN" sz="2400" b="0" dirty="0"/>
              <a:t>is having </a:t>
            </a:r>
            <a:r>
              <a:rPr lang="en-US" altLang="zh-CN" sz="2400" i="1" dirty="0">
                <a:solidFill>
                  <a:srgbClr val="FF0000"/>
                </a:solidFill>
              </a:rPr>
              <a:t>functions that call themselves</a:t>
            </a:r>
            <a:r>
              <a:rPr lang="en-US" altLang="zh-CN" sz="2400" b="0" dirty="0">
                <a:solidFill>
                  <a:srgbClr val="000000"/>
                </a:solidFill>
              </a:rPr>
              <a:t>, directly or indirectly, as the decomposition process proceeds.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30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Palindromes</a:t>
            </a:r>
            <a:endParaRPr lang="en-US" sz="4000" dirty="0">
              <a:solidFill>
                <a:schemeClr val="tx1"/>
              </a:solidFill>
            </a:endParaRPr>
          </a:p>
        </p:txBody>
      </p:sp>
      <p:sp>
        <p:nvSpPr>
          <p:cNvPr id="571395" name="Rectangle 3"/>
          <p:cNvSpPr>
            <a:spLocks noChangeArrowheads="1"/>
          </p:cNvSpPr>
          <p:nvPr/>
        </p:nvSpPr>
        <p:spPr bwMode="auto">
          <a:xfrm>
            <a:off x="482600" y="1155700"/>
            <a:ext cx="8128000" cy="2806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Recursion is not limited to numeric examples and appears naturally in many other contexts.  For example, we have written a program to check whether a string is a </a:t>
            </a:r>
            <a:r>
              <a:rPr lang="en-US" sz="2400" i="1" dirty="0">
                <a:solidFill>
                  <a:srgbClr val="FF0000"/>
                </a:solidFill>
              </a:rPr>
              <a:t>palindrome</a:t>
            </a:r>
            <a:r>
              <a:rPr lang="en-US" altLang="zh-CN" sz="2200" b="0" dirty="0">
                <a:solidFill>
                  <a:srgbClr val="000000"/>
                </a:solidFill>
              </a:rPr>
              <a:t> </a:t>
            </a:r>
            <a:r>
              <a:rPr lang="en-US" altLang="zh-CN" sz="2400" b="0" dirty="0">
                <a:solidFill>
                  <a:srgbClr val="000000"/>
                </a:solidFill>
              </a:rPr>
              <a:t>(e.g., “level”, “noon”, in Ch. 3)</a:t>
            </a:r>
            <a:r>
              <a:rPr lang="en-US" sz="2400" b="0" dirty="0">
                <a:solidFill>
                  <a:srgbClr val="000000"/>
                </a:solidFill>
              </a:rPr>
              <a:t>, which can also be recognized recursively if one of the two following cases applies:</a:t>
            </a:r>
          </a:p>
          <a:p>
            <a:pPr marL="800100" lvl="1" indent="-342900" algn="just">
              <a:lnSpc>
                <a:spcPct val="85000"/>
              </a:lnSpc>
              <a:spcAft>
                <a:spcPts val="600"/>
              </a:spcAft>
              <a:buFont typeface="Lucida Grande"/>
              <a:buChar char="–"/>
            </a:pPr>
            <a:r>
              <a:rPr lang="en-US" sz="2200" b="0" dirty="0">
                <a:solidFill>
                  <a:srgbClr val="000000"/>
                </a:solidFill>
              </a:rPr>
              <a:t>It is empty or contains a single character.</a:t>
            </a:r>
          </a:p>
          <a:p>
            <a:pPr marL="800100" lvl="1" indent="-342900">
              <a:lnSpc>
                <a:spcPct val="85000"/>
              </a:lnSpc>
              <a:spcAft>
                <a:spcPts val="600"/>
              </a:spcAft>
              <a:buFont typeface="Lucida Grande"/>
              <a:buChar char="–"/>
            </a:pPr>
            <a:r>
              <a:rPr lang="en-US" sz="2200" b="0" dirty="0">
                <a:solidFill>
                  <a:srgbClr val="000000"/>
                </a:solidFill>
              </a:rPr>
              <a:t>Its first and last characters match and enclose a palindrome.</a:t>
            </a:r>
          </a:p>
          <a:p>
            <a:pPr marL="342900" indent="-342900">
              <a:lnSpc>
                <a:spcPct val="85000"/>
              </a:lnSpc>
              <a:spcAft>
                <a:spcPts val="600"/>
              </a:spcAft>
              <a:buFont typeface="Arial" panose="020B0604020202020204" pitchFamily="34" charset="0"/>
              <a:buChar char="•"/>
            </a:pPr>
            <a:r>
              <a:rPr lang="en-US" altLang="zh-CN" sz="2400" b="0" dirty="0">
                <a:solidFill>
                  <a:srgbClr val="000000"/>
                </a:solidFill>
              </a:rPr>
              <a:t>This decomposition gives rise to the following code:</a:t>
            </a:r>
          </a:p>
        </p:txBody>
      </p:sp>
      <p:sp>
        <p:nvSpPr>
          <p:cNvPr id="15" name="Rectangle 13"/>
          <p:cNvSpPr>
            <a:spLocks noChangeArrowheads="1"/>
          </p:cNvSpPr>
          <p:nvPr/>
        </p:nvSpPr>
        <p:spPr bwMode="auto">
          <a:xfrm>
            <a:off x="1033210" y="4038600"/>
            <a:ext cx="7077579" cy="2585323"/>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spAutoFit/>
          </a:bodyPr>
          <a:lstStyle/>
          <a:p>
            <a:r>
              <a:rPr lang="en-US" sz="1800" noProof="1">
                <a:solidFill>
                  <a:srgbClr val="000000"/>
                </a:solidFill>
                <a:latin typeface="Courier New" charset="0"/>
              </a:rPr>
              <a:t>bool isPalindrome</a:t>
            </a:r>
            <a:r>
              <a:rPr sz="1800" noProof="1">
                <a:solidFill>
                  <a:srgbClr val="000000"/>
                </a:solidFill>
                <a:latin typeface="Courier New" charset="0"/>
              </a:rPr>
              <a:t>(</a:t>
            </a:r>
            <a:r>
              <a:rPr lang="en-US" sz="1800" noProof="1">
                <a:solidFill>
                  <a:srgbClr val="000000"/>
                </a:solidFill>
                <a:latin typeface="Courier New" charset="0"/>
              </a:rPr>
              <a:t>string str</a:t>
            </a:r>
            <a:r>
              <a:rPr sz="1800" noProof="1">
                <a:solidFill>
                  <a:srgbClr val="000000"/>
                </a:solidFill>
                <a:latin typeface="Courier New" charset="0"/>
              </a:rPr>
              <a:t>) {</a:t>
            </a:r>
            <a:endParaRPr lang="en-US" sz="1800" noProof="1">
              <a:solidFill>
                <a:srgbClr val="000000"/>
              </a:solidFill>
              <a:latin typeface="Courier New" charset="0"/>
            </a:endParaRPr>
          </a:p>
          <a:p>
            <a:r>
              <a:rPr lang="en-US" sz="1800" noProof="1">
                <a:solidFill>
                  <a:srgbClr val="000000"/>
                </a:solidFill>
                <a:latin typeface="Courier New" charset="0"/>
              </a:rPr>
              <a:t>   int len = </a:t>
            </a:r>
            <a:r>
              <a:rPr lang="en-US" sz="1800" noProof="1">
                <a:solidFill>
                  <a:srgbClr val="FF0000"/>
                </a:solidFill>
                <a:latin typeface="Courier New" charset="0"/>
              </a:rPr>
              <a:t>str.length</a:t>
            </a:r>
            <a:r>
              <a:rPr lang="en-US" sz="1800" noProof="1">
                <a:latin typeface="Courier New" charset="0"/>
              </a:rPr>
              <a:t>()</a:t>
            </a:r>
            <a:r>
              <a:rPr lang="en-US" sz="1800" noProof="1">
                <a:solidFill>
                  <a:srgbClr val="000000"/>
                </a:solidFill>
                <a:latin typeface="Courier New" charset="0"/>
              </a:rPr>
              <a:t>;</a:t>
            </a:r>
            <a:endParaRPr sz="1800" noProof="1">
              <a:solidFill>
                <a:srgbClr val="000000"/>
              </a:solidFill>
              <a:latin typeface="Courier New" charset="0"/>
            </a:endParaRPr>
          </a:p>
          <a:p>
            <a:r>
              <a:rPr sz="1800" noProof="1">
                <a:solidFill>
                  <a:srgbClr val="000000"/>
                </a:solidFill>
                <a:latin typeface="Courier New" charset="0"/>
              </a:rPr>
              <a:t>   if (</a:t>
            </a:r>
            <a:r>
              <a:rPr lang="en-US" sz="1800" noProof="1">
                <a:solidFill>
                  <a:srgbClr val="000000"/>
                </a:solidFill>
                <a:latin typeface="Courier New" charset="0"/>
              </a:rPr>
              <a:t>len &lt;= 1</a:t>
            </a:r>
            <a:r>
              <a:rPr sz="1800" noProof="1">
                <a:solidFill>
                  <a:srgbClr val="000000"/>
                </a:solidFill>
                <a:latin typeface="Courier New" charset="0"/>
              </a:rPr>
              <a:t>) {</a:t>
            </a:r>
          </a:p>
          <a:p>
            <a:r>
              <a:rPr sz="1800" noProof="1">
                <a:solidFill>
                  <a:srgbClr val="000000"/>
                </a:solidFill>
                <a:latin typeface="Courier New" charset="0"/>
              </a:rPr>
              <a:t>      return </a:t>
            </a:r>
            <a:r>
              <a:rPr lang="en-US" sz="1800" noProof="1">
                <a:solidFill>
                  <a:srgbClr val="000000"/>
                </a:solidFill>
                <a:latin typeface="Courier New" charset="0"/>
              </a:rPr>
              <a:t>true</a:t>
            </a:r>
            <a:r>
              <a:rPr sz="1800" noProof="1">
                <a:solidFill>
                  <a:srgbClr val="000000"/>
                </a:solidFill>
                <a:latin typeface="Courier New" charset="0"/>
              </a:rPr>
              <a:t>;</a:t>
            </a:r>
          </a:p>
          <a:p>
            <a:r>
              <a:rPr sz="1800" noProof="1">
                <a:solidFill>
                  <a:srgbClr val="000000"/>
                </a:solidFill>
                <a:latin typeface="Courier New" charset="0"/>
              </a:rPr>
              <a:t>   } else {</a:t>
            </a:r>
          </a:p>
          <a:p>
            <a:r>
              <a:rPr sz="1800" noProof="1">
                <a:solidFill>
                  <a:srgbClr val="000000"/>
                </a:solidFill>
                <a:latin typeface="Courier New" charset="0"/>
              </a:rPr>
              <a:t>      return </a:t>
            </a:r>
            <a:r>
              <a:rPr lang="en-US" sz="1800" noProof="1">
                <a:solidFill>
                  <a:srgbClr val="000000"/>
                </a:solidFill>
                <a:latin typeface="Courier New" charset="0"/>
              </a:rPr>
              <a:t>str[0] == str[len – 1] &amp;&amp;</a:t>
            </a:r>
          </a:p>
          <a:p>
            <a:r>
              <a:rPr lang="en-US" sz="1800" noProof="1">
                <a:solidFill>
                  <a:srgbClr val="000000"/>
                </a:solidFill>
                <a:latin typeface="Courier New" charset="0"/>
              </a:rPr>
              <a:t>             isPalindrome(</a:t>
            </a:r>
            <a:r>
              <a:rPr lang="en-US" sz="1800" noProof="1">
                <a:solidFill>
                  <a:srgbClr val="FF0000"/>
                </a:solidFill>
                <a:latin typeface="Courier New" charset="0"/>
              </a:rPr>
              <a:t>str.substr</a:t>
            </a:r>
            <a:r>
              <a:rPr lang="en-US" sz="1800" noProof="1">
                <a:solidFill>
                  <a:srgbClr val="000000"/>
                </a:solidFill>
                <a:latin typeface="Courier New" charset="0"/>
              </a:rPr>
              <a:t>(1, len – 2))</a:t>
            </a:r>
            <a:r>
              <a:rPr sz="1800" noProof="1">
                <a:solidFill>
                  <a:srgbClr val="000000"/>
                </a:solidFill>
                <a:latin typeface="Courier New" charset="0"/>
              </a:rPr>
              <a:t>;</a:t>
            </a:r>
          </a:p>
          <a:p>
            <a:r>
              <a:rPr sz="1800" noProof="1">
                <a:solidFill>
                  <a:srgbClr val="000000"/>
                </a:solidFill>
                <a:latin typeface="Courier New" charset="0"/>
              </a:rPr>
              <a:t>   }</a:t>
            </a:r>
          </a:p>
          <a:p>
            <a:r>
              <a:rPr sz="1800" noProof="1">
                <a:solidFill>
                  <a:srgbClr val="000000"/>
                </a:solidFill>
                <a:latin typeface="Courier New" charset="0"/>
              </a:rPr>
              <a:t>}</a:t>
            </a:r>
            <a:endParaRPr sz="1600" noProof="1">
              <a:solidFill>
                <a:srgbClr val="000000"/>
              </a:solidFill>
              <a:latin typeface="Courier New"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Palindromes</a:t>
            </a:r>
            <a:endParaRPr lang="en-US" sz="4000" dirty="0">
              <a:solidFill>
                <a:schemeClr val="tx1"/>
              </a:solidFill>
            </a:endParaRPr>
          </a:p>
        </p:txBody>
      </p:sp>
      <p:sp>
        <p:nvSpPr>
          <p:cNvPr id="571395" name="Rectangle 3"/>
          <p:cNvSpPr>
            <a:spLocks noChangeArrowheads="1"/>
          </p:cNvSpPr>
          <p:nvPr/>
        </p:nvSpPr>
        <p:spPr bwMode="auto">
          <a:xfrm>
            <a:off x="482600" y="1155700"/>
            <a:ext cx="8128000" cy="2120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 typeface="Arial" panose="020B0604020202020204" pitchFamily="34" charset="0"/>
              <a:buChar char="•"/>
            </a:pPr>
            <a:r>
              <a:rPr lang="en-US" altLang="zh-CN" sz="2400" b="0" dirty="0">
                <a:latin typeface="+mn-lt"/>
              </a:rPr>
              <a:t>You can improve the performance of </a:t>
            </a:r>
            <a:r>
              <a:rPr lang="en-US" altLang="zh-CN" sz="2000" dirty="0" err="1">
                <a:latin typeface="Courier New" panose="02070309020205020404" pitchFamily="49" charset="0"/>
                <a:cs typeface="Courier New" panose="02070309020205020404" pitchFamily="49" charset="0"/>
              </a:rPr>
              <a:t>isPalindrome</a:t>
            </a:r>
            <a:r>
              <a:rPr lang="en-US" altLang="zh-CN" sz="2400" b="0" dirty="0">
                <a:latin typeface="+mn-lt"/>
              </a:rPr>
              <a:t> by making the following changes:</a:t>
            </a:r>
            <a:endParaRPr kumimoji="0" lang="en-US" sz="2400" b="0" i="0" u="none" strike="noStrike" kern="1200" cap="none" spc="0" normalizeH="0" baseline="0" noProof="0" dirty="0">
              <a:ln>
                <a:noFill/>
              </a:ln>
              <a:solidFill>
                <a:srgbClr val="000000"/>
              </a:solidFill>
              <a:effectLst/>
              <a:uLnTx/>
              <a:uFillTx/>
              <a:latin typeface="+mn-lt"/>
            </a:endParaRPr>
          </a:p>
          <a:p>
            <a:pPr marL="800100" lvl="1" indent="-342900" algn="just">
              <a:lnSpc>
                <a:spcPct val="85000"/>
              </a:lnSpc>
              <a:spcAft>
                <a:spcPts val="1200"/>
              </a:spcAft>
              <a:buFont typeface="Lucida Grande"/>
              <a:buChar char="–"/>
            </a:pPr>
            <a:r>
              <a:rPr lang="en-US" sz="2200" b="0" dirty="0">
                <a:solidFill>
                  <a:srgbClr val="000000"/>
                </a:solidFill>
                <a:latin typeface="+mn-lt"/>
              </a:rPr>
              <a:t>Calculate the length of the argument only once.</a:t>
            </a:r>
            <a:endParaRPr kumimoji="0" lang="en-US" sz="2200" b="0" i="0" u="none" strike="noStrike" kern="1200" cap="none" spc="0" normalizeH="0" baseline="0" noProof="0" dirty="0">
              <a:ln>
                <a:noFill/>
              </a:ln>
              <a:solidFill>
                <a:srgbClr val="000000"/>
              </a:solidFill>
              <a:effectLst/>
              <a:uLnTx/>
              <a:uFillTx/>
              <a:latin typeface="+mn-lt"/>
            </a:endParaRPr>
          </a:p>
          <a:p>
            <a:pPr marL="800100" lvl="1" indent="-342900">
              <a:lnSpc>
                <a:spcPct val="85000"/>
              </a:lnSpc>
              <a:spcAft>
                <a:spcPts val="1200"/>
              </a:spcAft>
              <a:buFont typeface="Lucida Grande"/>
              <a:buChar char="–"/>
            </a:pPr>
            <a:r>
              <a:rPr lang="en-US" sz="2200" b="0" dirty="0">
                <a:solidFill>
                  <a:srgbClr val="000000"/>
                </a:solidFill>
                <a:latin typeface="+mn-lt"/>
              </a:rPr>
              <a:t>Don’t make a substring on each call (</a:t>
            </a:r>
            <a:r>
              <a:rPr lang="en-US" sz="2200" b="0" dirty="0">
                <a:solidFill>
                  <a:srgbClr val="FF0000"/>
                </a:solidFill>
                <a:latin typeface="+mn-lt"/>
              </a:rPr>
              <a:t>although it is shorter</a:t>
            </a:r>
            <a:r>
              <a:rPr lang="en-US" sz="2200" b="0" dirty="0">
                <a:solidFill>
                  <a:srgbClr val="000000"/>
                </a:solidFill>
                <a:latin typeface="+mn-lt"/>
              </a:rPr>
              <a:t>)</a:t>
            </a:r>
            <a:r>
              <a:rPr kumimoji="0" lang="en-US" sz="2200" b="0" i="0" u="none" strike="noStrike" kern="1200" cap="none" spc="0" normalizeH="0" baseline="0" noProof="0" dirty="0">
                <a:ln>
                  <a:noFill/>
                </a:ln>
                <a:solidFill>
                  <a:srgbClr val="000000"/>
                </a:solidFill>
                <a:effectLst/>
                <a:uLnTx/>
                <a:uFillTx/>
                <a:latin typeface="+mn-lt"/>
              </a:rPr>
              <a:t>.</a:t>
            </a:r>
          </a:p>
          <a:p>
            <a:pPr marL="342900" indent="-342900">
              <a:lnSpc>
                <a:spcPct val="85000"/>
              </a:lnSpc>
              <a:spcAft>
                <a:spcPts val="1200"/>
              </a:spcAft>
              <a:buFont typeface="Arial" panose="020B0604020202020204" pitchFamily="34" charset="0"/>
              <a:buChar char="•"/>
            </a:pPr>
            <a:r>
              <a:rPr lang="en-US" altLang="zh-CN" sz="2400" b="0" dirty="0">
                <a:latin typeface="+mn-lt"/>
              </a:rPr>
              <a:t>The improved code:</a:t>
            </a:r>
          </a:p>
        </p:txBody>
      </p:sp>
      <p:sp>
        <p:nvSpPr>
          <p:cNvPr id="15" name="Rectangle 13"/>
          <p:cNvSpPr>
            <a:spLocks noChangeArrowheads="1"/>
          </p:cNvSpPr>
          <p:nvPr/>
        </p:nvSpPr>
        <p:spPr bwMode="auto">
          <a:xfrm>
            <a:off x="481777" y="3276600"/>
            <a:ext cx="8128823" cy="3139321"/>
          </a:xfrm>
          <a:prstGeom prst="rect">
            <a:avLst/>
          </a:prstGeom>
          <a:solidFill>
            <a:schemeClr val="bg1"/>
          </a:solidFill>
          <a:ln w="9525">
            <a:solidFill>
              <a:schemeClr val="tx1"/>
            </a:solidFill>
            <a:miter lim="800000"/>
            <a:headEnd/>
            <a:tailEnd/>
          </a:ln>
          <a:effectLst/>
        </p:spPr>
        <p:txBody>
          <a:bodyPr wrap="square" anchor="t" anchorCtr="0">
            <a:prstTxWarp prst="textNoShape">
              <a:avLst/>
            </a:prstTxWarp>
            <a:spAutoFit/>
          </a:bodyPr>
          <a:lstStyle/>
          <a:p>
            <a:pPr lvl="0"/>
            <a:r>
              <a:rPr lang="en-US" sz="1800" noProof="1">
                <a:solidFill>
                  <a:srgbClr val="000000"/>
                </a:solidFill>
                <a:latin typeface="Courier New" charset="0"/>
              </a:rPr>
              <a:t>bool isSubstringPalindrome(string </a:t>
            </a:r>
            <a:r>
              <a:rPr lang="en-US" sz="1800" noProof="1">
                <a:solidFill>
                  <a:srgbClr val="FF0000"/>
                </a:solidFill>
                <a:latin typeface="Courier New" charset="0"/>
              </a:rPr>
              <a:t>&amp;</a:t>
            </a:r>
            <a:r>
              <a:rPr lang="en-US" sz="1800" noProof="1">
                <a:solidFill>
                  <a:srgbClr val="000000"/>
                </a:solidFill>
                <a:latin typeface="Courier New" charset="0"/>
              </a:rPr>
              <a:t> str, int p1, int p2) {</a:t>
            </a:r>
          </a:p>
          <a:p>
            <a:pPr lvl="0"/>
            <a:r>
              <a:rPr lang="en-US" sz="1800" noProof="1">
                <a:solidFill>
                  <a:srgbClr val="000000"/>
                </a:solidFill>
                <a:latin typeface="Courier New" charset="0"/>
              </a:rPr>
              <a:t>   if (p1 &gt;= p2) {</a:t>
            </a:r>
          </a:p>
          <a:p>
            <a:pPr lvl="0"/>
            <a:r>
              <a:rPr lang="en-US" sz="1800" noProof="1">
                <a:solidFill>
                  <a:srgbClr val="000000"/>
                </a:solidFill>
                <a:latin typeface="Courier New" charset="0"/>
              </a:rPr>
              <a:t>      return true;</a:t>
            </a:r>
          </a:p>
          <a:p>
            <a:pPr lvl="0"/>
            <a:r>
              <a:rPr lang="en-US" sz="1800" noProof="1">
                <a:solidFill>
                  <a:srgbClr val="000000"/>
                </a:solidFill>
                <a:latin typeface="Courier New" charset="0"/>
              </a:rPr>
              <a:t>   } else {</a:t>
            </a:r>
          </a:p>
          <a:p>
            <a:pPr lvl="0"/>
            <a:r>
              <a:rPr lang="en-US" sz="1800" noProof="1">
                <a:solidFill>
                  <a:srgbClr val="000000"/>
                </a:solidFill>
                <a:latin typeface="Courier New" charset="0"/>
              </a:rPr>
              <a:t>      return str[p1] == str[p2] &amp;&amp; </a:t>
            </a:r>
          </a:p>
          <a:p>
            <a:pPr lvl="0"/>
            <a:r>
              <a:rPr lang="en-US" sz="1800" noProof="1">
                <a:solidFill>
                  <a:srgbClr val="000000"/>
                </a:solidFill>
                <a:latin typeface="Courier New" charset="0"/>
              </a:rPr>
              <a:t>             isSubstringPalindrome(str, p1 + 1, p2 - 1);</a:t>
            </a:r>
          </a:p>
          <a:p>
            <a:pPr lvl="0"/>
            <a:r>
              <a:rPr lang="en-US" sz="1800" noProof="1">
                <a:solidFill>
                  <a:srgbClr val="000000"/>
                </a:solidFill>
                <a:latin typeface="Courier New" charset="0"/>
              </a:rPr>
              <a:t>   }</a:t>
            </a:r>
          </a:p>
          <a:p>
            <a:pPr lvl="0"/>
            <a:r>
              <a:rPr lang="en-US" sz="1800" noProof="1">
                <a:solidFill>
                  <a:srgbClr val="000000"/>
                </a:solidFill>
                <a:latin typeface="Courier New" charset="0"/>
              </a:rPr>
              <a:t>}</a:t>
            </a:r>
          </a:p>
          <a:p>
            <a:r>
              <a:rPr lang="en-US" altLang="zh-CN" sz="1800" noProof="1">
                <a:solidFill>
                  <a:srgbClr val="000000"/>
                </a:solidFill>
                <a:latin typeface="Courier New" charset="0"/>
              </a:rPr>
              <a:t>bool isPalindrome(string str) {</a:t>
            </a:r>
          </a:p>
          <a:p>
            <a:pPr lvl="0"/>
            <a:r>
              <a:rPr lang="en-US" altLang="zh-CN" sz="1800" noProof="1">
                <a:solidFill>
                  <a:srgbClr val="000000"/>
                </a:solidFill>
                <a:latin typeface="Courier New" charset="0"/>
              </a:rPr>
              <a:t>   return isSubstringPalindrome(str, 0, str.length() - 1);</a:t>
            </a:r>
          </a:p>
          <a:p>
            <a:pPr lvl="0"/>
            <a:r>
              <a:rPr lang="en-US" sz="1800" noProof="1">
                <a:solidFill>
                  <a:srgbClr val="000000"/>
                </a:solidFill>
                <a:latin typeface="Courier New" charset="0"/>
              </a:rPr>
              <a:t>}</a:t>
            </a:r>
            <a:endParaRPr sz="1800" noProof="1">
              <a:solidFill>
                <a:srgbClr val="000000"/>
              </a:solidFill>
              <a:latin typeface="Courier New" charset="0"/>
            </a:endParaRPr>
          </a:p>
        </p:txBody>
      </p:sp>
    </p:spTree>
    <p:extLst>
      <p:ext uri="{BB962C8B-B14F-4D97-AF65-F5344CB8AC3E}">
        <p14:creationId xmlns:p14="http://schemas.microsoft.com/office/powerpoint/2010/main" val="337220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76200"/>
            <a:ext cx="9144000" cy="1143000"/>
          </a:xfrm>
          <a:noFill/>
        </p:spPr>
        <p:txBody>
          <a:bodyPr/>
          <a:lstStyle/>
          <a:p>
            <a:r>
              <a:rPr lang="en-US" sz="4000">
                <a:solidFill>
                  <a:srgbClr val="FF0000"/>
                </a:solidFill>
              </a:rPr>
              <a:t>Linear Search</a:t>
            </a:r>
            <a:endParaRPr lang="en-US">
              <a:solidFill>
                <a:schemeClr val="tx1"/>
              </a:solidFill>
            </a:endParaRPr>
          </a:p>
        </p:txBody>
      </p:sp>
      <p:sp>
        <p:nvSpPr>
          <p:cNvPr id="26627" name="Rectangle 3"/>
          <p:cNvSpPr>
            <a:spLocks noChangeArrowheads="1"/>
          </p:cNvSpPr>
          <p:nvPr/>
        </p:nvSpPr>
        <p:spPr bwMode="auto">
          <a:xfrm>
            <a:off x="482600" y="1155700"/>
            <a:ext cx="8128000" cy="2197100"/>
          </a:xfrm>
          <a:prstGeom prst="rect">
            <a:avLst/>
          </a:prstGeom>
          <a:noFill/>
          <a:ln w="9525">
            <a:noFill/>
            <a:miter lim="800000"/>
            <a:headEnd/>
            <a:tailEnd/>
          </a:ln>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simplest strategy for searching is to start at the beginning of the array and look at each element in turn.  This algorithm is called </a:t>
            </a:r>
            <a:r>
              <a:rPr lang="en-US" sz="2400" i="1" dirty="0">
                <a:solidFill>
                  <a:srgbClr val="FF0000"/>
                </a:solidFill>
              </a:rPr>
              <a:t>linear search</a:t>
            </a:r>
            <a:r>
              <a:rPr lang="en-US" sz="2400" b="0" i="1" dirty="0">
                <a:solidFill>
                  <a:srgbClr val="000000"/>
                </a:solidFill>
              </a:rPr>
              <a:t>.</a:t>
            </a:r>
          </a:p>
          <a:p>
            <a:pPr marL="342900" lvl="0" indent="-342900">
              <a:lnSpc>
                <a:spcPct val="85000"/>
              </a:lnSpc>
              <a:spcAft>
                <a:spcPts val="1200"/>
              </a:spcAft>
              <a:buFontTx/>
              <a:buChar char="•"/>
            </a:pPr>
            <a:r>
              <a:rPr lang="en-US" altLang="zh-CN" sz="2400" b="0" dirty="0">
                <a:solidFill>
                  <a:srgbClr val="000000"/>
                </a:solidFill>
              </a:rPr>
              <a:t>Linear search is straightforward to implement, as illustrated in the following method that returns the first index at which the value </a:t>
            </a:r>
            <a:r>
              <a:rPr lang="en-US" altLang="zh-CN" sz="2000" dirty="0">
                <a:solidFill>
                  <a:srgbClr val="000000"/>
                </a:solidFill>
                <a:latin typeface="Courier New" charset="0"/>
              </a:rPr>
              <a:t>key</a:t>
            </a:r>
            <a:r>
              <a:rPr lang="en-US" altLang="zh-CN" sz="2400" b="0" dirty="0">
                <a:solidFill>
                  <a:srgbClr val="000000"/>
                </a:solidFill>
              </a:rPr>
              <a:t> appears in </a:t>
            </a:r>
            <a:r>
              <a:rPr lang="en-US" altLang="zh-CN" sz="2000" dirty="0">
                <a:solidFill>
                  <a:srgbClr val="000000"/>
                </a:solidFill>
                <a:latin typeface="Courier New" charset="0"/>
              </a:rPr>
              <a:t>array</a:t>
            </a:r>
            <a:r>
              <a:rPr lang="en-US" altLang="zh-CN" sz="2400" b="0" dirty="0">
                <a:solidFill>
                  <a:srgbClr val="000000"/>
                </a:solidFill>
              </a:rPr>
              <a:t>, or </a:t>
            </a:r>
            <a:r>
              <a:rPr lang="en-US" altLang="zh-CN" sz="2400" b="0" dirty="0">
                <a:solidFill>
                  <a:srgbClr val="000000"/>
                </a:solidFill>
                <a:latin typeface="Courier New" charset="0"/>
              </a:rPr>
              <a:t>-</a:t>
            </a:r>
            <a:r>
              <a:rPr lang="en-US" altLang="zh-CN" sz="2400" b="0" dirty="0">
                <a:solidFill>
                  <a:srgbClr val="000000"/>
                </a:solidFill>
              </a:rPr>
              <a:t>1 if it does not appear at all:</a:t>
            </a:r>
          </a:p>
        </p:txBody>
      </p:sp>
      <p:sp>
        <p:nvSpPr>
          <p:cNvPr id="26630" name="Rectangle 6"/>
          <p:cNvSpPr>
            <a:spLocks noChangeArrowheads="1"/>
          </p:cNvSpPr>
          <p:nvPr/>
        </p:nvSpPr>
        <p:spPr bwMode="auto">
          <a:xfrm>
            <a:off x="1308927" y="3429000"/>
            <a:ext cx="6526146" cy="1754326"/>
          </a:xfrm>
          <a:prstGeom prst="rect">
            <a:avLst/>
          </a:prstGeom>
          <a:solidFill>
            <a:schemeClr val="bg1"/>
          </a:solidFill>
          <a:ln w="9525">
            <a:solidFill>
              <a:schemeClr val="tx1"/>
            </a:solidFill>
            <a:miter lim="800000"/>
            <a:headEnd/>
            <a:tailEnd/>
          </a:ln>
        </p:spPr>
        <p:txBody>
          <a:bodyPr wrap="none" anchor="ctr">
            <a:prstTxWarp prst="textNoShape">
              <a:avLst/>
            </a:prstTxWarp>
            <a:spAutoFit/>
          </a:bodyPr>
          <a:lstStyle/>
          <a:p>
            <a:r>
              <a:rPr lang="en-US" sz="1800" dirty="0" err="1">
                <a:solidFill>
                  <a:srgbClr val="000000"/>
                </a:solidFill>
                <a:latin typeface="Courier New" charset="0"/>
              </a:rPr>
              <a:t>int</a:t>
            </a:r>
            <a:r>
              <a:rPr lang="en-US" sz="1800" dirty="0">
                <a:solidFill>
                  <a:srgbClr val="000000"/>
                </a:solidFill>
                <a:latin typeface="Courier New" charset="0"/>
              </a:rPr>
              <a:t> </a:t>
            </a:r>
            <a:r>
              <a:rPr lang="en-US" sz="1800" dirty="0" err="1">
                <a:solidFill>
                  <a:srgbClr val="000000"/>
                </a:solidFill>
                <a:latin typeface="Courier New" charset="0"/>
              </a:rPr>
              <a:t>linearSearch(int</a:t>
            </a:r>
            <a:r>
              <a:rPr lang="en-US" sz="1800" dirty="0">
                <a:solidFill>
                  <a:srgbClr val="000000"/>
                </a:solidFill>
                <a:latin typeface="Courier New" charset="0"/>
              </a:rPr>
              <a:t> key, Vector&lt;</a:t>
            </a:r>
            <a:r>
              <a:rPr lang="en-US" sz="1800" dirty="0" err="1">
                <a:solidFill>
                  <a:srgbClr val="000000"/>
                </a:solidFill>
                <a:latin typeface="Courier New" charset="0"/>
              </a:rPr>
              <a:t>int</a:t>
            </a:r>
            <a:r>
              <a:rPr lang="en-US" sz="1800" dirty="0">
                <a:solidFill>
                  <a:srgbClr val="000000"/>
                </a:solidFill>
                <a:latin typeface="Courier New" charset="0"/>
              </a:rPr>
              <a:t>&gt; array) {</a:t>
            </a:r>
          </a:p>
          <a:p>
            <a:r>
              <a:rPr lang="en-US" sz="1800" dirty="0">
                <a:solidFill>
                  <a:srgbClr val="000000"/>
                </a:solidFill>
                <a:latin typeface="Courier New" charset="0"/>
              </a:rPr>
              <a:t>   for (</a:t>
            </a:r>
            <a:r>
              <a:rPr lang="en-US" sz="1800" dirty="0" err="1">
                <a:solidFill>
                  <a:srgbClr val="000000"/>
                </a:solidFill>
                <a:latin typeface="Courier New" charset="0"/>
              </a:rPr>
              <a:t>int</a:t>
            </a:r>
            <a:r>
              <a:rPr lang="en-US" sz="1800" dirty="0">
                <a:solidFill>
                  <a:srgbClr val="000000"/>
                </a:solidFill>
                <a:latin typeface="Courier New" charset="0"/>
              </a:rPr>
              <a:t> </a:t>
            </a:r>
            <a:r>
              <a:rPr lang="en-US" sz="1800" dirty="0" err="1">
                <a:solidFill>
                  <a:srgbClr val="000000"/>
                </a:solidFill>
                <a:latin typeface="Courier New" charset="0"/>
              </a:rPr>
              <a:t>i</a:t>
            </a:r>
            <a:r>
              <a:rPr lang="en-US" sz="1800" dirty="0">
                <a:solidFill>
                  <a:srgbClr val="000000"/>
                </a:solidFill>
                <a:latin typeface="Courier New" charset="0"/>
              </a:rPr>
              <a:t> = 0; </a:t>
            </a:r>
            <a:r>
              <a:rPr lang="en-US" sz="1800" dirty="0" err="1">
                <a:solidFill>
                  <a:srgbClr val="000000"/>
                </a:solidFill>
                <a:latin typeface="Courier New" charset="0"/>
              </a:rPr>
              <a:t>i</a:t>
            </a:r>
            <a:r>
              <a:rPr lang="en-US" sz="1800" dirty="0">
                <a:solidFill>
                  <a:srgbClr val="000000"/>
                </a:solidFill>
                <a:latin typeface="Courier New" charset="0"/>
              </a:rPr>
              <a:t> &lt; </a:t>
            </a:r>
            <a:r>
              <a:rPr lang="en-US" sz="1800" dirty="0" err="1">
                <a:solidFill>
                  <a:srgbClr val="000000"/>
                </a:solidFill>
                <a:latin typeface="Courier New" charset="0"/>
              </a:rPr>
              <a:t>array.size</a:t>
            </a:r>
            <a:r>
              <a:rPr lang="en-US" sz="1800" dirty="0">
                <a:solidFill>
                  <a:srgbClr val="000000"/>
                </a:solidFill>
                <a:latin typeface="Courier New" charset="0"/>
              </a:rPr>
              <a:t>(); </a:t>
            </a:r>
            <a:r>
              <a:rPr lang="en-US" sz="1800" dirty="0" err="1">
                <a:solidFill>
                  <a:srgbClr val="000000"/>
                </a:solidFill>
                <a:latin typeface="Courier New" charset="0"/>
              </a:rPr>
              <a:t>i</a:t>
            </a:r>
            <a:r>
              <a:rPr lang="en-US" sz="1800" dirty="0">
                <a:solidFill>
                  <a:srgbClr val="000000"/>
                </a:solidFill>
                <a:latin typeface="Courier New" charset="0"/>
              </a:rPr>
              <a:t>++) {</a:t>
            </a:r>
          </a:p>
          <a:p>
            <a:r>
              <a:rPr lang="en-US" sz="1800" dirty="0">
                <a:solidFill>
                  <a:srgbClr val="000000"/>
                </a:solidFill>
                <a:latin typeface="Courier New" charset="0"/>
              </a:rPr>
              <a:t>      if (key == </a:t>
            </a:r>
            <a:r>
              <a:rPr lang="en-US" sz="1800" dirty="0" err="1">
                <a:solidFill>
                  <a:srgbClr val="000000"/>
                </a:solidFill>
                <a:latin typeface="Courier New" charset="0"/>
              </a:rPr>
              <a:t>array[i</a:t>
            </a:r>
            <a:r>
              <a:rPr lang="en-US" sz="1800" dirty="0">
                <a:solidFill>
                  <a:srgbClr val="000000"/>
                </a:solidFill>
                <a:latin typeface="Courier New" charset="0"/>
              </a:rPr>
              <a:t>]) return </a:t>
            </a:r>
            <a:r>
              <a:rPr lang="en-US" sz="1800" dirty="0" err="1">
                <a:solidFill>
                  <a:srgbClr val="000000"/>
                </a:solidFill>
                <a:latin typeface="Courier New" charset="0"/>
              </a:rPr>
              <a:t>i</a:t>
            </a:r>
            <a:r>
              <a:rPr lang="en-US" sz="1800" dirty="0">
                <a:solidFill>
                  <a:srgbClr val="000000"/>
                </a:solidFill>
                <a:latin typeface="Courier New" charset="0"/>
              </a:rPr>
              <a:t>;</a:t>
            </a:r>
          </a:p>
          <a:p>
            <a:r>
              <a:rPr lang="en-US" sz="1800" dirty="0">
                <a:solidFill>
                  <a:srgbClr val="000000"/>
                </a:solidFill>
                <a:latin typeface="Courier New" charset="0"/>
              </a:rPr>
              <a:t>   }</a:t>
            </a:r>
          </a:p>
          <a:p>
            <a:r>
              <a:rPr lang="en-US" sz="1800" dirty="0">
                <a:solidFill>
                  <a:srgbClr val="000000"/>
                </a:solidFill>
                <a:latin typeface="Courier New" charset="0"/>
              </a:rPr>
              <a:t>   return -1;</a:t>
            </a:r>
          </a:p>
          <a:p>
            <a:r>
              <a:rPr lang="en-US" sz="18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Searching for Area Codes</a:t>
            </a:r>
            <a:endParaRPr lang="en-US" dirty="0">
              <a:solidFill>
                <a:schemeClr val="tx1"/>
              </a:solidFill>
            </a:endParaRPr>
          </a:p>
        </p:txBody>
      </p:sp>
      <p:sp>
        <p:nvSpPr>
          <p:cNvPr id="30723" name="Rectangle 3"/>
          <p:cNvSpPr>
            <a:spLocks noChangeArrowheads="1"/>
          </p:cNvSpPr>
          <p:nvPr/>
        </p:nvSpPr>
        <p:spPr bwMode="auto">
          <a:xfrm>
            <a:off x="482600" y="1155700"/>
            <a:ext cx="8128000" cy="50165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To illustrate the efficiency of linear search, it is useful to work with a somewhat larger example.</a:t>
            </a:r>
          </a:p>
          <a:p>
            <a:pPr marL="342900" indent="-342900">
              <a:lnSpc>
                <a:spcPct val="85000"/>
              </a:lnSpc>
              <a:spcAft>
                <a:spcPct val="50000"/>
              </a:spcAft>
              <a:buFontTx/>
              <a:buChar char="•"/>
            </a:pPr>
            <a:r>
              <a:rPr lang="en-US" altLang="zh-CN" sz="2400" b="0" dirty="0">
                <a:solidFill>
                  <a:srgbClr val="000000"/>
                </a:solidFill>
              </a:rPr>
              <a:t>The example on the next slide works with an array containing many of the area codes assigned to the United States.</a:t>
            </a:r>
          </a:p>
          <a:p>
            <a:pPr marL="342900" indent="-342900">
              <a:lnSpc>
                <a:spcPct val="85000"/>
              </a:lnSpc>
              <a:spcAft>
                <a:spcPct val="50000"/>
              </a:spcAft>
              <a:buFontTx/>
              <a:buChar char="•"/>
            </a:pPr>
            <a:r>
              <a:rPr lang="en-US" altLang="zh-CN" sz="2400" b="0" dirty="0">
                <a:solidFill>
                  <a:srgbClr val="000000"/>
                </a:solidFill>
              </a:rPr>
              <a:t>The specific task in this example is to search this list to find the area code for the Silicon Valley area, which is 650.</a:t>
            </a:r>
          </a:p>
          <a:p>
            <a:pPr marL="342900" indent="-342900">
              <a:lnSpc>
                <a:spcPct val="85000"/>
              </a:lnSpc>
              <a:spcAft>
                <a:spcPct val="50000"/>
              </a:spcAft>
              <a:buFontTx/>
              <a:buChar char="•"/>
            </a:pPr>
            <a:r>
              <a:rPr lang="en-US" altLang="zh-CN" sz="2400" b="0" dirty="0">
                <a:solidFill>
                  <a:srgbClr val="000000"/>
                </a:solidFill>
              </a:rPr>
              <a:t>The linear search algorithm needs to examine each element in the array to find the matching value.  As the array gets larger, the number of steps required for linear search grows in the same proportion.</a:t>
            </a:r>
          </a:p>
          <a:p>
            <a:pPr marL="342900" indent="-342900">
              <a:lnSpc>
                <a:spcPct val="85000"/>
              </a:lnSpc>
              <a:spcAft>
                <a:spcPct val="50000"/>
              </a:spcAft>
              <a:buFontTx/>
              <a:buChar char="•"/>
            </a:pPr>
            <a:r>
              <a:rPr lang="en-US" altLang="zh-CN" sz="2400" b="0" dirty="0">
                <a:solidFill>
                  <a:srgbClr val="000000"/>
                </a:solidFill>
              </a:rPr>
              <a:t>As you watch the slow process of searching for 650 on the next slide, try to think of a more efficient way in which you might search this particular array for a given area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23177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395" name="Rectangle 3"/>
          <p:cNvSpPr>
            <a:spLocks noChangeArrowheads="1"/>
          </p:cNvSpPr>
          <p:nvPr/>
        </p:nvSpPr>
        <p:spPr bwMode="auto">
          <a:xfrm>
            <a:off x="62706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396" name="Rectangle 4"/>
          <p:cNvSpPr>
            <a:spLocks noChangeArrowheads="1"/>
          </p:cNvSpPr>
          <p:nvPr/>
        </p:nvSpPr>
        <p:spPr bwMode="auto">
          <a:xfrm>
            <a:off x="1022350"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397" name="Rectangle 5"/>
          <p:cNvSpPr>
            <a:spLocks noChangeArrowheads="1"/>
          </p:cNvSpPr>
          <p:nvPr/>
        </p:nvSpPr>
        <p:spPr bwMode="auto">
          <a:xfrm>
            <a:off x="1417638"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398" name="Rectangle 6"/>
          <p:cNvSpPr>
            <a:spLocks noChangeArrowheads="1"/>
          </p:cNvSpPr>
          <p:nvPr/>
        </p:nvSpPr>
        <p:spPr bwMode="auto">
          <a:xfrm>
            <a:off x="181292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399" name="Rectangle 7"/>
          <p:cNvSpPr>
            <a:spLocks noChangeArrowheads="1"/>
          </p:cNvSpPr>
          <p:nvPr/>
        </p:nvSpPr>
        <p:spPr bwMode="auto">
          <a:xfrm>
            <a:off x="220821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0" name="Rectangle 8"/>
          <p:cNvSpPr>
            <a:spLocks noChangeArrowheads="1"/>
          </p:cNvSpPr>
          <p:nvPr/>
        </p:nvSpPr>
        <p:spPr bwMode="auto">
          <a:xfrm>
            <a:off x="2603500"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1" name="Rectangle 9"/>
          <p:cNvSpPr>
            <a:spLocks noChangeArrowheads="1"/>
          </p:cNvSpPr>
          <p:nvPr/>
        </p:nvSpPr>
        <p:spPr bwMode="auto">
          <a:xfrm>
            <a:off x="2998788"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2" name="Rectangle 10"/>
          <p:cNvSpPr>
            <a:spLocks noChangeArrowheads="1"/>
          </p:cNvSpPr>
          <p:nvPr/>
        </p:nvSpPr>
        <p:spPr bwMode="auto">
          <a:xfrm>
            <a:off x="339407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3" name="Rectangle 11"/>
          <p:cNvSpPr>
            <a:spLocks noChangeArrowheads="1"/>
          </p:cNvSpPr>
          <p:nvPr/>
        </p:nvSpPr>
        <p:spPr bwMode="auto">
          <a:xfrm>
            <a:off x="378936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4" name="Rectangle 12"/>
          <p:cNvSpPr>
            <a:spLocks noChangeArrowheads="1"/>
          </p:cNvSpPr>
          <p:nvPr/>
        </p:nvSpPr>
        <p:spPr bwMode="auto">
          <a:xfrm>
            <a:off x="4184650"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5" name="Rectangle 13"/>
          <p:cNvSpPr>
            <a:spLocks noChangeArrowheads="1"/>
          </p:cNvSpPr>
          <p:nvPr/>
        </p:nvSpPr>
        <p:spPr bwMode="auto">
          <a:xfrm>
            <a:off x="4579938"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6" name="Rectangle 14"/>
          <p:cNvSpPr>
            <a:spLocks noChangeArrowheads="1"/>
          </p:cNvSpPr>
          <p:nvPr/>
        </p:nvSpPr>
        <p:spPr bwMode="auto">
          <a:xfrm>
            <a:off x="497522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7" name="Rectangle 15"/>
          <p:cNvSpPr>
            <a:spLocks noChangeArrowheads="1"/>
          </p:cNvSpPr>
          <p:nvPr/>
        </p:nvSpPr>
        <p:spPr bwMode="auto">
          <a:xfrm>
            <a:off x="537051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8" name="Rectangle 16"/>
          <p:cNvSpPr>
            <a:spLocks noChangeArrowheads="1"/>
          </p:cNvSpPr>
          <p:nvPr/>
        </p:nvSpPr>
        <p:spPr bwMode="auto">
          <a:xfrm>
            <a:off x="5765800"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09" name="Rectangle 17"/>
          <p:cNvSpPr>
            <a:spLocks noChangeArrowheads="1"/>
          </p:cNvSpPr>
          <p:nvPr/>
        </p:nvSpPr>
        <p:spPr bwMode="auto">
          <a:xfrm>
            <a:off x="6161088"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0" name="Rectangle 18"/>
          <p:cNvSpPr>
            <a:spLocks noChangeArrowheads="1"/>
          </p:cNvSpPr>
          <p:nvPr/>
        </p:nvSpPr>
        <p:spPr bwMode="auto">
          <a:xfrm>
            <a:off x="655637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1" name="Rectangle 19"/>
          <p:cNvSpPr>
            <a:spLocks noChangeArrowheads="1"/>
          </p:cNvSpPr>
          <p:nvPr/>
        </p:nvSpPr>
        <p:spPr bwMode="auto">
          <a:xfrm>
            <a:off x="695166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2" name="Rectangle 20"/>
          <p:cNvSpPr>
            <a:spLocks noChangeArrowheads="1"/>
          </p:cNvSpPr>
          <p:nvPr/>
        </p:nvSpPr>
        <p:spPr bwMode="auto">
          <a:xfrm>
            <a:off x="7346950"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3" name="Rectangle 21"/>
          <p:cNvSpPr>
            <a:spLocks noChangeArrowheads="1"/>
          </p:cNvSpPr>
          <p:nvPr/>
        </p:nvSpPr>
        <p:spPr bwMode="auto">
          <a:xfrm>
            <a:off x="7742238"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4" name="Rectangle 22"/>
          <p:cNvSpPr>
            <a:spLocks noChangeArrowheads="1"/>
          </p:cNvSpPr>
          <p:nvPr/>
        </p:nvSpPr>
        <p:spPr bwMode="auto">
          <a:xfrm>
            <a:off x="8137525" y="14605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5" name="Rectangle 23"/>
          <p:cNvSpPr>
            <a:spLocks noChangeArrowheads="1"/>
          </p:cNvSpPr>
          <p:nvPr/>
        </p:nvSpPr>
        <p:spPr bwMode="auto">
          <a:xfrm>
            <a:off x="8526463" y="14605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6" name="Rectangle 24"/>
          <p:cNvSpPr>
            <a:spLocks noChangeArrowheads="1"/>
          </p:cNvSpPr>
          <p:nvPr/>
        </p:nvSpPr>
        <p:spPr bwMode="auto">
          <a:xfrm>
            <a:off x="23177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7" name="Rectangle 25"/>
          <p:cNvSpPr>
            <a:spLocks noChangeArrowheads="1"/>
          </p:cNvSpPr>
          <p:nvPr/>
        </p:nvSpPr>
        <p:spPr bwMode="auto">
          <a:xfrm>
            <a:off x="62706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8" name="Rectangle 26"/>
          <p:cNvSpPr>
            <a:spLocks noChangeArrowheads="1"/>
          </p:cNvSpPr>
          <p:nvPr/>
        </p:nvSpPr>
        <p:spPr bwMode="auto">
          <a:xfrm>
            <a:off x="1022350"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19" name="Rectangle 27"/>
          <p:cNvSpPr>
            <a:spLocks noChangeArrowheads="1"/>
          </p:cNvSpPr>
          <p:nvPr/>
        </p:nvSpPr>
        <p:spPr bwMode="auto">
          <a:xfrm>
            <a:off x="1417638"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0" name="Rectangle 28"/>
          <p:cNvSpPr>
            <a:spLocks noChangeArrowheads="1"/>
          </p:cNvSpPr>
          <p:nvPr/>
        </p:nvSpPr>
        <p:spPr bwMode="auto">
          <a:xfrm>
            <a:off x="181292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1" name="Rectangle 29"/>
          <p:cNvSpPr>
            <a:spLocks noChangeArrowheads="1"/>
          </p:cNvSpPr>
          <p:nvPr/>
        </p:nvSpPr>
        <p:spPr bwMode="auto">
          <a:xfrm>
            <a:off x="220821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2" name="Rectangle 30"/>
          <p:cNvSpPr>
            <a:spLocks noChangeArrowheads="1"/>
          </p:cNvSpPr>
          <p:nvPr/>
        </p:nvSpPr>
        <p:spPr bwMode="auto">
          <a:xfrm>
            <a:off x="2603500"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3" name="Rectangle 31"/>
          <p:cNvSpPr>
            <a:spLocks noChangeArrowheads="1"/>
          </p:cNvSpPr>
          <p:nvPr/>
        </p:nvSpPr>
        <p:spPr bwMode="auto">
          <a:xfrm>
            <a:off x="2998788"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4" name="Rectangle 32"/>
          <p:cNvSpPr>
            <a:spLocks noChangeArrowheads="1"/>
          </p:cNvSpPr>
          <p:nvPr/>
        </p:nvSpPr>
        <p:spPr bwMode="auto">
          <a:xfrm>
            <a:off x="339407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5" name="Rectangle 33"/>
          <p:cNvSpPr>
            <a:spLocks noChangeArrowheads="1"/>
          </p:cNvSpPr>
          <p:nvPr/>
        </p:nvSpPr>
        <p:spPr bwMode="auto">
          <a:xfrm>
            <a:off x="378936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6" name="Rectangle 34"/>
          <p:cNvSpPr>
            <a:spLocks noChangeArrowheads="1"/>
          </p:cNvSpPr>
          <p:nvPr/>
        </p:nvSpPr>
        <p:spPr bwMode="auto">
          <a:xfrm>
            <a:off x="4184650"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7" name="Rectangle 35"/>
          <p:cNvSpPr>
            <a:spLocks noChangeArrowheads="1"/>
          </p:cNvSpPr>
          <p:nvPr/>
        </p:nvSpPr>
        <p:spPr bwMode="auto">
          <a:xfrm>
            <a:off x="4579938"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8" name="Rectangle 36"/>
          <p:cNvSpPr>
            <a:spLocks noChangeArrowheads="1"/>
          </p:cNvSpPr>
          <p:nvPr/>
        </p:nvSpPr>
        <p:spPr bwMode="auto">
          <a:xfrm>
            <a:off x="497522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29" name="Rectangle 37"/>
          <p:cNvSpPr>
            <a:spLocks noChangeArrowheads="1"/>
          </p:cNvSpPr>
          <p:nvPr/>
        </p:nvSpPr>
        <p:spPr bwMode="auto">
          <a:xfrm>
            <a:off x="537051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0" name="Rectangle 38"/>
          <p:cNvSpPr>
            <a:spLocks noChangeArrowheads="1"/>
          </p:cNvSpPr>
          <p:nvPr/>
        </p:nvSpPr>
        <p:spPr bwMode="auto">
          <a:xfrm>
            <a:off x="5765800"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1" name="Rectangle 39"/>
          <p:cNvSpPr>
            <a:spLocks noChangeArrowheads="1"/>
          </p:cNvSpPr>
          <p:nvPr/>
        </p:nvSpPr>
        <p:spPr bwMode="auto">
          <a:xfrm>
            <a:off x="6161088"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2" name="Rectangle 40"/>
          <p:cNvSpPr>
            <a:spLocks noChangeArrowheads="1"/>
          </p:cNvSpPr>
          <p:nvPr/>
        </p:nvSpPr>
        <p:spPr bwMode="auto">
          <a:xfrm>
            <a:off x="655637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3" name="Rectangle 41"/>
          <p:cNvSpPr>
            <a:spLocks noChangeArrowheads="1"/>
          </p:cNvSpPr>
          <p:nvPr/>
        </p:nvSpPr>
        <p:spPr bwMode="auto">
          <a:xfrm>
            <a:off x="695166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4" name="Rectangle 42"/>
          <p:cNvSpPr>
            <a:spLocks noChangeArrowheads="1"/>
          </p:cNvSpPr>
          <p:nvPr/>
        </p:nvSpPr>
        <p:spPr bwMode="auto">
          <a:xfrm>
            <a:off x="7346950"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5" name="Rectangle 43"/>
          <p:cNvSpPr>
            <a:spLocks noChangeArrowheads="1"/>
          </p:cNvSpPr>
          <p:nvPr/>
        </p:nvSpPr>
        <p:spPr bwMode="auto">
          <a:xfrm>
            <a:off x="7742238"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6" name="Rectangle 44"/>
          <p:cNvSpPr>
            <a:spLocks noChangeArrowheads="1"/>
          </p:cNvSpPr>
          <p:nvPr/>
        </p:nvSpPr>
        <p:spPr bwMode="auto">
          <a:xfrm>
            <a:off x="8137525" y="18542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7" name="Rectangle 45"/>
          <p:cNvSpPr>
            <a:spLocks noChangeArrowheads="1"/>
          </p:cNvSpPr>
          <p:nvPr/>
        </p:nvSpPr>
        <p:spPr bwMode="auto">
          <a:xfrm>
            <a:off x="8526463" y="18542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8" name="Rectangle 46"/>
          <p:cNvSpPr>
            <a:spLocks noChangeArrowheads="1"/>
          </p:cNvSpPr>
          <p:nvPr/>
        </p:nvSpPr>
        <p:spPr bwMode="auto">
          <a:xfrm>
            <a:off x="23177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39" name="Rectangle 47"/>
          <p:cNvSpPr>
            <a:spLocks noChangeArrowheads="1"/>
          </p:cNvSpPr>
          <p:nvPr/>
        </p:nvSpPr>
        <p:spPr bwMode="auto">
          <a:xfrm>
            <a:off x="62706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0" name="Rectangle 48"/>
          <p:cNvSpPr>
            <a:spLocks noChangeArrowheads="1"/>
          </p:cNvSpPr>
          <p:nvPr/>
        </p:nvSpPr>
        <p:spPr bwMode="auto">
          <a:xfrm>
            <a:off x="1022350"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1" name="Rectangle 49"/>
          <p:cNvSpPr>
            <a:spLocks noChangeArrowheads="1"/>
          </p:cNvSpPr>
          <p:nvPr/>
        </p:nvSpPr>
        <p:spPr bwMode="auto">
          <a:xfrm>
            <a:off x="1417638"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2" name="Rectangle 50"/>
          <p:cNvSpPr>
            <a:spLocks noChangeArrowheads="1"/>
          </p:cNvSpPr>
          <p:nvPr/>
        </p:nvSpPr>
        <p:spPr bwMode="auto">
          <a:xfrm>
            <a:off x="181292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3" name="Rectangle 51"/>
          <p:cNvSpPr>
            <a:spLocks noChangeArrowheads="1"/>
          </p:cNvSpPr>
          <p:nvPr/>
        </p:nvSpPr>
        <p:spPr bwMode="auto">
          <a:xfrm>
            <a:off x="220821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4" name="Rectangle 52"/>
          <p:cNvSpPr>
            <a:spLocks noChangeArrowheads="1"/>
          </p:cNvSpPr>
          <p:nvPr/>
        </p:nvSpPr>
        <p:spPr bwMode="auto">
          <a:xfrm>
            <a:off x="2603500"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5" name="Rectangle 53"/>
          <p:cNvSpPr>
            <a:spLocks noChangeArrowheads="1"/>
          </p:cNvSpPr>
          <p:nvPr/>
        </p:nvSpPr>
        <p:spPr bwMode="auto">
          <a:xfrm>
            <a:off x="2998788"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6" name="Rectangle 54"/>
          <p:cNvSpPr>
            <a:spLocks noChangeArrowheads="1"/>
          </p:cNvSpPr>
          <p:nvPr/>
        </p:nvSpPr>
        <p:spPr bwMode="auto">
          <a:xfrm>
            <a:off x="339407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7" name="Rectangle 55"/>
          <p:cNvSpPr>
            <a:spLocks noChangeArrowheads="1"/>
          </p:cNvSpPr>
          <p:nvPr/>
        </p:nvSpPr>
        <p:spPr bwMode="auto">
          <a:xfrm>
            <a:off x="378936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8" name="Rectangle 56"/>
          <p:cNvSpPr>
            <a:spLocks noChangeArrowheads="1"/>
          </p:cNvSpPr>
          <p:nvPr/>
        </p:nvSpPr>
        <p:spPr bwMode="auto">
          <a:xfrm>
            <a:off x="4184650"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49" name="Rectangle 57"/>
          <p:cNvSpPr>
            <a:spLocks noChangeArrowheads="1"/>
          </p:cNvSpPr>
          <p:nvPr/>
        </p:nvSpPr>
        <p:spPr bwMode="auto">
          <a:xfrm>
            <a:off x="4579938"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0" name="Rectangle 58"/>
          <p:cNvSpPr>
            <a:spLocks noChangeArrowheads="1"/>
          </p:cNvSpPr>
          <p:nvPr/>
        </p:nvSpPr>
        <p:spPr bwMode="auto">
          <a:xfrm>
            <a:off x="497522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1" name="Rectangle 59"/>
          <p:cNvSpPr>
            <a:spLocks noChangeArrowheads="1"/>
          </p:cNvSpPr>
          <p:nvPr/>
        </p:nvSpPr>
        <p:spPr bwMode="auto">
          <a:xfrm>
            <a:off x="537051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2" name="Rectangle 60"/>
          <p:cNvSpPr>
            <a:spLocks noChangeArrowheads="1"/>
          </p:cNvSpPr>
          <p:nvPr/>
        </p:nvSpPr>
        <p:spPr bwMode="auto">
          <a:xfrm>
            <a:off x="5765800"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3" name="Rectangle 61"/>
          <p:cNvSpPr>
            <a:spLocks noChangeArrowheads="1"/>
          </p:cNvSpPr>
          <p:nvPr/>
        </p:nvSpPr>
        <p:spPr bwMode="auto">
          <a:xfrm>
            <a:off x="6161088"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4" name="Rectangle 62"/>
          <p:cNvSpPr>
            <a:spLocks noChangeArrowheads="1"/>
          </p:cNvSpPr>
          <p:nvPr/>
        </p:nvSpPr>
        <p:spPr bwMode="auto">
          <a:xfrm>
            <a:off x="655637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5" name="Rectangle 63"/>
          <p:cNvSpPr>
            <a:spLocks noChangeArrowheads="1"/>
          </p:cNvSpPr>
          <p:nvPr/>
        </p:nvSpPr>
        <p:spPr bwMode="auto">
          <a:xfrm>
            <a:off x="695166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6" name="Rectangle 64"/>
          <p:cNvSpPr>
            <a:spLocks noChangeArrowheads="1"/>
          </p:cNvSpPr>
          <p:nvPr/>
        </p:nvSpPr>
        <p:spPr bwMode="auto">
          <a:xfrm>
            <a:off x="7346950"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7" name="Rectangle 65"/>
          <p:cNvSpPr>
            <a:spLocks noChangeArrowheads="1"/>
          </p:cNvSpPr>
          <p:nvPr/>
        </p:nvSpPr>
        <p:spPr bwMode="auto">
          <a:xfrm>
            <a:off x="7742238"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8" name="Rectangle 66"/>
          <p:cNvSpPr>
            <a:spLocks noChangeArrowheads="1"/>
          </p:cNvSpPr>
          <p:nvPr/>
        </p:nvSpPr>
        <p:spPr bwMode="auto">
          <a:xfrm>
            <a:off x="8137525" y="22479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59" name="Rectangle 67"/>
          <p:cNvSpPr>
            <a:spLocks noChangeArrowheads="1"/>
          </p:cNvSpPr>
          <p:nvPr/>
        </p:nvSpPr>
        <p:spPr bwMode="auto">
          <a:xfrm>
            <a:off x="8526463" y="22479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0" name="Rectangle 68"/>
          <p:cNvSpPr>
            <a:spLocks noChangeArrowheads="1"/>
          </p:cNvSpPr>
          <p:nvPr/>
        </p:nvSpPr>
        <p:spPr bwMode="auto">
          <a:xfrm>
            <a:off x="23177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1" name="Rectangle 69"/>
          <p:cNvSpPr>
            <a:spLocks noChangeArrowheads="1"/>
          </p:cNvSpPr>
          <p:nvPr/>
        </p:nvSpPr>
        <p:spPr bwMode="auto">
          <a:xfrm>
            <a:off x="62706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2" name="Rectangle 70"/>
          <p:cNvSpPr>
            <a:spLocks noChangeArrowheads="1"/>
          </p:cNvSpPr>
          <p:nvPr/>
        </p:nvSpPr>
        <p:spPr bwMode="auto">
          <a:xfrm>
            <a:off x="1022350"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3" name="Rectangle 71"/>
          <p:cNvSpPr>
            <a:spLocks noChangeArrowheads="1"/>
          </p:cNvSpPr>
          <p:nvPr/>
        </p:nvSpPr>
        <p:spPr bwMode="auto">
          <a:xfrm>
            <a:off x="1417638"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4" name="Rectangle 72"/>
          <p:cNvSpPr>
            <a:spLocks noChangeArrowheads="1"/>
          </p:cNvSpPr>
          <p:nvPr/>
        </p:nvSpPr>
        <p:spPr bwMode="auto">
          <a:xfrm>
            <a:off x="181292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5" name="Rectangle 73"/>
          <p:cNvSpPr>
            <a:spLocks noChangeArrowheads="1"/>
          </p:cNvSpPr>
          <p:nvPr/>
        </p:nvSpPr>
        <p:spPr bwMode="auto">
          <a:xfrm>
            <a:off x="220821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6" name="Rectangle 74"/>
          <p:cNvSpPr>
            <a:spLocks noChangeArrowheads="1"/>
          </p:cNvSpPr>
          <p:nvPr/>
        </p:nvSpPr>
        <p:spPr bwMode="auto">
          <a:xfrm>
            <a:off x="2603500"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7" name="Rectangle 75"/>
          <p:cNvSpPr>
            <a:spLocks noChangeArrowheads="1"/>
          </p:cNvSpPr>
          <p:nvPr/>
        </p:nvSpPr>
        <p:spPr bwMode="auto">
          <a:xfrm>
            <a:off x="2998788"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8" name="Rectangle 76"/>
          <p:cNvSpPr>
            <a:spLocks noChangeArrowheads="1"/>
          </p:cNvSpPr>
          <p:nvPr/>
        </p:nvSpPr>
        <p:spPr bwMode="auto">
          <a:xfrm>
            <a:off x="339407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69" name="Rectangle 77"/>
          <p:cNvSpPr>
            <a:spLocks noChangeArrowheads="1"/>
          </p:cNvSpPr>
          <p:nvPr/>
        </p:nvSpPr>
        <p:spPr bwMode="auto">
          <a:xfrm>
            <a:off x="378936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0" name="Rectangle 78"/>
          <p:cNvSpPr>
            <a:spLocks noChangeArrowheads="1"/>
          </p:cNvSpPr>
          <p:nvPr/>
        </p:nvSpPr>
        <p:spPr bwMode="auto">
          <a:xfrm>
            <a:off x="4184650"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1" name="Rectangle 79"/>
          <p:cNvSpPr>
            <a:spLocks noChangeArrowheads="1"/>
          </p:cNvSpPr>
          <p:nvPr/>
        </p:nvSpPr>
        <p:spPr bwMode="auto">
          <a:xfrm>
            <a:off x="4579938"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2" name="Rectangle 80"/>
          <p:cNvSpPr>
            <a:spLocks noChangeArrowheads="1"/>
          </p:cNvSpPr>
          <p:nvPr/>
        </p:nvSpPr>
        <p:spPr bwMode="auto">
          <a:xfrm>
            <a:off x="497522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3" name="Rectangle 81"/>
          <p:cNvSpPr>
            <a:spLocks noChangeArrowheads="1"/>
          </p:cNvSpPr>
          <p:nvPr/>
        </p:nvSpPr>
        <p:spPr bwMode="auto">
          <a:xfrm>
            <a:off x="537051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4" name="Rectangle 82"/>
          <p:cNvSpPr>
            <a:spLocks noChangeArrowheads="1"/>
          </p:cNvSpPr>
          <p:nvPr/>
        </p:nvSpPr>
        <p:spPr bwMode="auto">
          <a:xfrm>
            <a:off x="5765800"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5" name="Rectangle 83"/>
          <p:cNvSpPr>
            <a:spLocks noChangeArrowheads="1"/>
          </p:cNvSpPr>
          <p:nvPr/>
        </p:nvSpPr>
        <p:spPr bwMode="auto">
          <a:xfrm>
            <a:off x="6161088"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6" name="Rectangle 84"/>
          <p:cNvSpPr>
            <a:spLocks noChangeArrowheads="1"/>
          </p:cNvSpPr>
          <p:nvPr/>
        </p:nvSpPr>
        <p:spPr bwMode="auto">
          <a:xfrm>
            <a:off x="655637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7" name="Rectangle 85"/>
          <p:cNvSpPr>
            <a:spLocks noChangeArrowheads="1"/>
          </p:cNvSpPr>
          <p:nvPr/>
        </p:nvSpPr>
        <p:spPr bwMode="auto">
          <a:xfrm>
            <a:off x="695166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8" name="Rectangle 86"/>
          <p:cNvSpPr>
            <a:spLocks noChangeArrowheads="1"/>
          </p:cNvSpPr>
          <p:nvPr/>
        </p:nvSpPr>
        <p:spPr bwMode="auto">
          <a:xfrm>
            <a:off x="7346950"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79" name="Rectangle 87"/>
          <p:cNvSpPr>
            <a:spLocks noChangeArrowheads="1"/>
          </p:cNvSpPr>
          <p:nvPr/>
        </p:nvSpPr>
        <p:spPr bwMode="auto">
          <a:xfrm>
            <a:off x="7742238"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0" name="Rectangle 88"/>
          <p:cNvSpPr>
            <a:spLocks noChangeArrowheads="1"/>
          </p:cNvSpPr>
          <p:nvPr/>
        </p:nvSpPr>
        <p:spPr bwMode="auto">
          <a:xfrm>
            <a:off x="8137525" y="26416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1" name="Rectangle 89"/>
          <p:cNvSpPr>
            <a:spLocks noChangeArrowheads="1"/>
          </p:cNvSpPr>
          <p:nvPr/>
        </p:nvSpPr>
        <p:spPr bwMode="auto">
          <a:xfrm>
            <a:off x="8526463" y="26416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2" name="Rectangle 90"/>
          <p:cNvSpPr>
            <a:spLocks noChangeArrowheads="1"/>
          </p:cNvSpPr>
          <p:nvPr/>
        </p:nvSpPr>
        <p:spPr bwMode="auto">
          <a:xfrm>
            <a:off x="23177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3" name="Rectangle 91"/>
          <p:cNvSpPr>
            <a:spLocks noChangeArrowheads="1"/>
          </p:cNvSpPr>
          <p:nvPr/>
        </p:nvSpPr>
        <p:spPr bwMode="auto">
          <a:xfrm>
            <a:off x="62706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4" name="Rectangle 92"/>
          <p:cNvSpPr>
            <a:spLocks noChangeArrowheads="1"/>
          </p:cNvSpPr>
          <p:nvPr/>
        </p:nvSpPr>
        <p:spPr bwMode="auto">
          <a:xfrm>
            <a:off x="1022350"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5" name="Rectangle 93"/>
          <p:cNvSpPr>
            <a:spLocks noChangeArrowheads="1"/>
          </p:cNvSpPr>
          <p:nvPr/>
        </p:nvSpPr>
        <p:spPr bwMode="auto">
          <a:xfrm>
            <a:off x="1417638"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6" name="Rectangle 94"/>
          <p:cNvSpPr>
            <a:spLocks noChangeArrowheads="1"/>
          </p:cNvSpPr>
          <p:nvPr/>
        </p:nvSpPr>
        <p:spPr bwMode="auto">
          <a:xfrm>
            <a:off x="181292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7" name="Rectangle 95"/>
          <p:cNvSpPr>
            <a:spLocks noChangeArrowheads="1"/>
          </p:cNvSpPr>
          <p:nvPr/>
        </p:nvSpPr>
        <p:spPr bwMode="auto">
          <a:xfrm>
            <a:off x="220821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8" name="Rectangle 96"/>
          <p:cNvSpPr>
            <a:spLocks noChangeArrowheads="1"/>
          </p:cNvSpPr>
          <p:nvPr/>
        </p:nvSpPr>
        <p:spPr bwMode="auto">
          <a:xfrm>
            <a:off x="2603500"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89" name="Rectangle 97"/>
          <p:cNvSpPr>
            <a:spLocks noChangeArrowheads="1"/>
          </p:cNvSpPr>
          <p:nvPr/>
        </p:nvSpPr>
        <p:spPr bwMode="auto">
          <a:xfrm>
            <a:off x="2998788"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0" name="Rectangle 98"/>
          <p:cNvSpPr>
            <a:spLocks noChangeArrowheads="1"/>
          </p:cNvSpPr>
          <p:nvPr/>
        </p:nvSpPr>
        <p:spPr bwMode="auto">
          <a:xfrm>
            <a:off x="339407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1" name="Rectangle 99"/>
          <p:cNvSpPr>
            <a:spLocks noChangeArrowheads="1"/>
          </p:cNvSpPr>
          <p:nvPr/>
        </p:nvSpPr>
        <p:spPr bwMode="auto">
          <a:xfrm>
            <a:off x="378936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2" name="Rectangle 100"/>
          <p:cNvSpPr>
            <a:spLocks noChangeArrowheads="1"/>
          </p:cNvSpPr>
          <p:nvPr/>
        </p:nvSpPr>
        <p:spPr bwMode="auto">
          <a:xfrm>
            <a:off x="4184650"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3" name="Rectangle 101"/>
          <p:cNvSpPr>
            <a:spLocks noChangeArrowheads="1"/>
          </p:cNvSpPr>
          <p:nvPr/>
        </p:nvSpPr>
        <p:spPr bwMode="auto">
          <a:xfrm>
            <a:off x="4579938"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4" name="Rectangle 102"/>
          <p:cNvSpPr>
            <a:spLocks noChangeArrowheads="1"/>
          </p:cNvSpPr>
          <p:nvPr/>
        </p:nvSpPr>
        <p:spPr bwMode="auto">
          <a:xfrm>
            <a:off x="497522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5" name="Rectangle 103"/>
          <p:cNvSpPr>
            <a:spLocks noChangeArrowheads="1"/>
          </p:cNvSpPr>
          <p:nvPr/>
        </p:nvSpPr>
        <p:spPr bwMode="auto">
          <a:xfrm>
            <a:off x="537051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6" name="Rectangle 104"/>
          <p:cNvSpPr>
            <a:spLocks noChangeArrowheads="1"/>
          </p:cNvSpPr>
          <p:nvPr/>
        </p:nvSpPr>
        <p:spPr bwMode="auto">
          <a:xfrm>
            <a:off x="5765800"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7" name="Rectangle 105"/>
          <p:cNvSpPr>
            <a:spLocks noChangeArrowheads="1"/>
          </p:cNvSpPr>
          <p:nvPr/>
        </p:nvSpPr>
        <p:spPr bwMode="auto">
          <a:xfrm>
            <a:off x="6161088"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8" name="Rectangle 106"/>
          <p:cNvSpPr>
            <a:spLocks noChangeArrowheads="1"/>
          </p:cNvSpPr>
          <p:nvPr/>
        </p:nvSpPr>
        <p:spPr bwMode="auto">
          <a:xfrm>
            <a:off x="655637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499" name="Rectangle 107"/>
          <p:cNvSpPr>
            <a:spLocks noChangeArrowheads="1"/>
          </p:cNvSpPr>
          <p:nvPr/>
        </p:nvSpPr>
        <p:spPr bwMode="auto">
          <a:xfrm>
            <a:off x="695166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0" name="Rectangle 108"/>
          <p:cNvSpPr>
            <a:spLocks noChangeArrowheads="1"/>
          </p:cNvSpPr>
          <p:nvPr/>
        </p:nvSpPr>
        <p:spPr bwMode="auto">
          <a:xfrm>
            <a:off x="7346950"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1" name="Rectangle 109"/>
          <p:cNvSpPr>
            <a:spLocks noChangeArrowheads="1"/>
          </p:cNvSpPr>
          <p:nvPr/>
        </p:nvSpPr>
        <p:spPr bwMode="auto">
          <a:xfrm>
            <a:off x="7742238"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2" name="Rectangle 110"/>
          <p:cNvSpPr>
            <a:spLocks noChangeArrowheads="1"/>
          </p:cNvSpPr>
          <p:nvPr/>
        </p:nvSpPr>
        <p:spPr bwMode="auto">
          <a:xfrm>
            <a:off x="8137525" y="30353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3" name="Rectangle 111"/>
          <p:cNvSpPr>
            <a:spLocks noChangeArrowheads="1"/>
          </p:cNvSpPr>
          <p:nvPr/>
        </p:nvSpPr>
        <p:spPr bwMode="auto">
          <a:xfrm>
            <a:off x="8526463" y="30353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4" name="Rectangle 112"/>
          <p:cNvSpPr>
            <a:spLocks noChangeArrowheads="1"/>
          </p:cNvSpPr>
          <p:nvPr/>
        </p:nvSpPr>
        <p:spPr bwMode="auto">
          <a:xfrm>
            <a:off x="23177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5" name="Rectangle 113"/>
          <p:cNvSpPr>
            <a:spLocks noChangeArrowheads="1"/>
          </p:cNvSpPr>
          <p:nvPr/>
        </p:nvSpPr>
        <p:spPr bwMode="auto">
          <a:xfrm>
            <a:off x="62706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6" name="Rectangle 114"/>
          <p:cNvSpPr>
            <a:spLocks noChangeArrowheads="1"/>
          </p:cNvSpPr>
          <p:nvPr/>
        </p:nvSpPr>
        <p:spPr bwMode="auto">
          <a:xfrm>
            <a:off x="1022350"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7" name="Rectangle 115"/>
          <p:cNvSpPr>
            <a:spLocks noChangeArrowheads="1"/>
          </p:cNvSpPr>
          <p:nvPr/>
        </p:nvSpPr>
        <p:spPr bwMode="auto">
          <a:xfrm>
            <a:off x="1417638"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8" name="Rectangle 116"/>
          <p:cNvSpPr>
            <a:spLocks noChangeArrowheads="1"/>
          </p:cNvSpPr>
          <p:nvPr/>
        </p:nvSpPr>
        <p:spPr bwMode="auto">
          <a:xfrm>
            <a:off x="181292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09" name="Rectangle 117"/>
          <p:cNvSpPr>
            <a:spLocks noChangeArrowheads="1"/>
          </p:cNvSpPr>
          <p:nvPr/>
        </p:nvSpPr>
        <p:spPr bwMode="auto">
          <a:xfrm>
            <a:off x="220821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0" name="Rectangle 118"/>
          <p:cNvSpPr>
            <a:spLocks noChangeArrowheads="1"/>
          </p:cNvSpPr>
          <p:nvPr/>
        </p:nvSpPr>
        <p:spPr bwMode="auto">
          <a:xfrm>
            <a:off x="2603500"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1" name="Rectangle 119"/>
          <p:cNvSpPr>
            <a:spLocks noChangeArrowheads="1"/>
          </p:cNvSpPr>
          <p:nvPr/>
        </p:nvSpPr>
        <p:spPr bwMode="auto">
          <a:xfrm>
            <a:off x="2998788"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2" name="Rectangle 120"/>
          <p:cNvSpPr>
            <a:spLocks noChangeArrowheads="1"/>
          </p:cNvSpPr>
          <p:nvPr/>
        </p:nvSpPr>
        <p:spPr bwMode="auto">
          <a:xfrm>
            <a:off x="339407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3" name="Rectangle 121"/>
          <p:cNvSpPr>
            <a:spLocks noChangeArrowheads="1"/>
          </p:cNvSpPr>
          <p:nvPr/>
        </p:nvSpPr>
        <p:spPr bwMode="auto">
          <a:xfrm>
            <a:off x="378936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4" name="Rectangle 122"/>
          <p:cNvSpPr>
            <a:spLocks noChangeArrowheads="1"/>
          </p:cNvSpPr>
          <p:nvPr/>
        </p:nvSpPr>
        <p:spPr bwMode="auto">
          <a:xfrm>
            <a:off x="4184650"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5" name="Rectangle 123"/>
          <p:cNvSpPr>
            <a:spLocks noChangeArrowheads="1"/>
          </p:cNvSpPr>
          <p:nvPr/>
        </p:nvSpPr>
        <p:spPr bwMode="auto">
          <a:xfrm>
            <a:off x="4579938"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6" name="Rectangle 124"/>
          <p:cNvSpPr>
            <a:spLocks noChangeArrowheads="1"/>
          </p:cNvSpPr>
          <p:nvPr/>
        </p:nvSpPr>
        <p:spPr bwMode="auto">
          <a:xfrm>
            <a:off x="497522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7" name="Rectangle 125"/>
          <p:cNvSpPr>
            <a:spLocks noChangeArrowheads="1"/>
          </p:cNvSpPr>
          <p:nvPr/>
        </p:nvSpPr>
        <p:spPr bwMode="auto">
          <a:xfrm>
            <a:off x="537051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8" name="Rectangle 126"/>
          <p:cNvSpPr>
            <a:spLocks noChangeArrowheads="1"/>
          </p:cNvSpPr>
          <p:nvPr/>
        </p:nvSpPr>
        <p:spPr bwMode="auto">
          <a:xfrm>
            <a:off x="5765800"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19" name="Rectangle 127"/>
          <p:cNvSpPr>
            <a:spLocks noChangeArrowheads="1"/>
          </p:cNvSpPr>
          <p:nvPr/>
        </p:nvSpPr>
        <p:spPr bwMode="auto">
          <a:xfrm>
            <a:off x="6161088"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0" name="Rectangle 128"/>
          <p:cNvSpPr>
            <a:spLocks noChangeArrowheads="1"/>
          </p:cNvSpPr>
          <p:nvPr/>
        </p:nvSpPr>
        <p:spPr bwMode="auto">
          <a:xfrm>
            <a:off x="655637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1" name="Rectangle 129"/>
          <p:cNvSpPr>
            <a:spLocks noChangeArrowheads="1"/>
          </p:cNvSpPr>
          <p:nvPr/>
        </p:nvSpPr>
        <p:spPr bwMode="auto">
          <a:xfrm>
            <a:off x="695166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2" name="Rectangle 130"/>
          <p:cNvSpPr>
            <a:spLocks noChangeArrowheads="1"/>
          </p:cNvSpPr>
          <p:nvPr/>
        </p:nvSpPr>
        <p:spPr bwMode="auto">
          <a:xfrm>
            <a:off x="7346950"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3" name="Rectangle 131"/>
          <p:cNvSpPr>
            <a:spLocks noChangeArrowheads="1"/>
          </p:cNvSpPr>
          <p:nvPr/>
        </p:nvSpPr>
        <p:spPr bwMode="auto">
          <a:xfrm>
            <a:off x="7742238"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4" name="Rectangle 132"/>
          <p:cNvSpPr>
            <a:spLocks noChangeArrowheads="1"/>
          </p:cNvSpPr>
          <p:nvPr/>
        </p:nvSpPr>
        <p:spPr bwMode="auto">
          <a:xfrm>
            <a:off x="8137525" y="34290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5" name="Rectangle 133"/>
          <p:cNvSpPr>
            <a:spLocks noChangeArrowheads="1"/>
          </p:cNvSpPr>
          <p:nvPr/>
        </p:nvSpPr>
        <p:spPr bwMode="auto">
          <a:xfrm>
            <a:off x="8526463" y="34290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6" name="Rectangle 134"/>
          <p:cNvSpPr>
            <a:spLocks noChangeArrowheads="1"/>
          </p:cNvSpPr>
          <p:nvPr/>
        </p:nvSpPr>
        <p:spPr bwMode="auto">
          <a:xfrm>
            <a:off x="23177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7" name="Rectangle 135"/>
          <p:cNvSpPr>
            <a:spLocks noChangeArrowheads="1"/>
          </p:cNvSpPr>
          <p:nvPr/>
        </p:nvSpPr>
        <p:spPr bwMode="auto">
          <a:xfrm>
            <a:off x="62706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8" name="Rectangle 136"/>
          <p:cNvSpPr>
            <a:spLocks noChangeArrowheads="1"/>
          </p:cNvSpPr>
          <p:nvPr/>
        </p:nvSpPr>
        <p:spPr bwMode="auto">
          <a:xfrm>
            <a:off x="1022350"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29" name="Rectangle 137"/>
          <p:cNvSpPr>
            <a:spLocks noChangeArrowheads="1"/>
          </p:cNvSpPr>
          <p:nvPr/>
        </p:nvSpPr>
        <p:spPr bwMode="auto">
          <a:xfrm>
            <a:off x="1417638"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0" name="Rectangle 138"/>
          <p:cNvSpPr>
            <a:spLocks noChangeArrowheads="1"/>
          </p:cNvSpPr>
          <p:nvPr/>
        </p:nvSpPr>
        <p:spPr bwMode="auto">
          <a:xfrm>
            <a:off x="181292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1" name="Rectangle 139"/>
          <p:cNvSpPr>
            <a:spLocks noChangeArrowheads="1"/>
          </p:cNvSpPr>
          <p:nvPr/>
        </p:nvSpPr>
        <p:spPr bwMode="auto">
          <a:xfrm>
            <a:off x="220821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2" name="Rectangle 140"/>
          <p:cNvSpPr>
            <a:spLocks noChangeArrowheads="1"/>
          </p:cNvSpPr>
          <p:nvPr/>
        </p:nvSpPr>
        <p:spPr bwMode="auto">
          <a:xfrm>
            <a:off x="2603500"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3" name="Rectangle 141"/>
          <p:cNvSpPr>
            <a:spLocks noChangeArrowheads="1"/>
          </p:cNvSpPr>
          <p:nvPr/>
        </p:nvSpPr>
        <p:spPr bwMode="auto">
          <a:xfrm>
            <a:off x="2998788"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4" name="Rectangle 142"/>
          <p:cNvSpPr>
            <a:spLocks noChangeArrowheads="1"/>
          </p:cNvSpPr>
          <p:nvPr/>
        </p:nvSpPr>
        <p:spPr bwMode="auto">
          <a:xfrm>
            <a:off x="339407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5" name="Rectangle 143"/>
          <p:cNvSpPr>
            <a:spLocks noChangeArrowheads="1"/>
          </p:cNvSpPr>
          <p:nvPr/>
        </p:nvSpPr>
        <p:spPr bwMode="auto">
          <a:xfrm>
            <a:off x="378936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6" name="Rectangle 144"/>
          <p:cNvSpPr>
            <a:spLocks noChangeArrowheads="1"/>
          </p:cNvSpPr>
          <p:nvPr/>
        </p:nvSpPr>
        <p:spPr bwMode="auto">
          <a:xfrm>
            <a:off x="4184650"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7" name="Rectangle 145"/>
          <p:cNvSpPr>
            <a:spLocks noChangeArrowheads="1"/>
          </p:cNvSpPr>
          <p:nvPr/>
        </p:nvSpPr>
        <p:spPr bwMode="auto">
          <a:xfrm>
            <a:off x="4579938"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8" name="Rectangle 146"/>
          <p:cNvSpPr>
            <a:spLocks noChangeArrowheads="1"/>
          </p:cNvSpPr>
          <p:nvPr/>
        </p:nvSpPr>
        <p:spPr bwMode="auto">
          <a:xfrm>
            <a:off x="497522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39" name="Rectangle 147"/>
          <p:cNvSpPr>
            <a:spLocks noChangeArrowheads="1"/>
          </p:cNvSpPr>
          <p:nvPr/>
        </p:nvSpPr>
        <p:spPr bwMode="auto">
          <a:xfrm>
            <a:off x="537051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0" name="Rectangle 148"/>
          <p:cNvSpPr>
            <a:spLocks noChangeArrowheads="1"/>
          </p:cNvSpPr>
          <p:nvPr/>
        </p:nvSpPr>
        <p:spPr bwMode="auto">
          <a:xfrm>
            <a:off x="5765800"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1" name="Rectangle 149"/>
          <p:cNvSpPr>
            <a:spLocks noChangeArrowheads="1"/>
          </p:cNvSpPr>
          <p:nvPr/>
        </p:nvSpPr>
        <p:spPr bwMode="auto">
          <a:xfrm>
            <a:off x="6161088"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2" name="Rectangle 150"/>
          <p:cNvSpPr>
            <a:spLocks noChangeArrowheads="1"/>
          </p:cNvSpPr>
          <p:nvPr/>
        </p:nvSpPr>
        <p:spPr bwMode="auto">
          <a:xfrm>
            <a:off x="655637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3" name="Rectangle 151"/>
          <p:cNvSpPr>
            <a:spLocks noChangeArrowheads="1"/>
          </p:cNvSpPr>
          <p:nvPr/>
        </p:nvSpPr>
        <p:spPr bwMode="auto">
          <a:xfrm>
            <a:off x="695166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4" name="Rectangle 152"/>
          <p:cNvSpPr>
            <a:spLocks noChangeArrowheads="1"/>
          </p:cNvSpPr>
          <p:nvPr/>
        </p:nvSpPr>
        <p:spPr bwMode="auto">
          <a:xfrm>
            <a:off x="7346950"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5" name="Rectangle 153"/>
          <p:cNvSpPr>
            <a:spLocks noChangeArrowheads="1"/>
          </p:cNvSpPr>
          <p:nvPr/>
        </p:nvSpPr>
        <p:spPr bwMode="auto">
          <a:xfrm>
            <a:off x="7742238"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6" name="Rectangle 154"/>
          <p:cNvSpPr>
            <a:spLocks noChangeArrowheads="1"/>
          </p:cNvSpPr>
          <p:nvPr/>
        </p:nvSpPr>
        <p:spPr bwMode="auto">
          <a:xfrm>
            <a:off x="8137525" y="38227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7" name="Rectangle 155"/>
          <p:cNvSpPr>
            <a:spLocks noChangeArrowheads="1"/>
          </p:cNvSpPr>
          <p:nvPr/>
        </p:nvSpPr>
        <p:spPr bwMode="auto">
          <a:xfrm>
            <a:off x="8526463" y="38227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8" name="Rectangle 156"/>
          <p:cNvSpPr>
            <a:spLocks noChangeArrowheads="1"/>
          </p:cNvSpPr>
          <p:nvPr/>
        </p:nvSpPr>
        <p:spPr bwMode="auto">
          <a:xfrm>
            <a:off x="231775"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49" name="Rectangle 157"/>
          <p:cNvSpPr>
            <a:spLocks noChangeArrowheads="1"/>
          </p:cNvSpPr>
          <p:nvPr/>
        </p:nvSpPr>
        <p:spPr bwMode="auto">
          <a:xfrm>
            <a:off x="627063"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0" name="Rectangle 158"/>
          <p:cNvSpPr>
            <a:spLocks noChangeArrowheads="1"/>
          </p:cNvSpPr>
          <p:nvPr/>
        </p:nvSpPr>
        <p:spPr bwMode="auto">
          <a:xfrm>
            <a:off x="1022350"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1" name="Rectangle 159"/>
          <p:cNvSpPr>
            <a:spLocks noChangeArrowheads="1"/>
          </p:cNvSpPr>
          <p:nvPr/>
        </p:nvSpPr>
        <p:spPr bwMode="auto">
          <a:xfrm>
            <a:off x="1417638"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2" name="Rectangle 160"/>
          <p:cNvSpPr>
            <a:spLocks noChangeArrowheads="1"/>
          </p:cNvSpPr>
          <p:nvPr/>
        </p:nvSpPr>
        <p:spPr bwMode="auto">
          <a:xfrm>
            <a:off x="1812925"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3" name="Rectangle 161"/>
          <p:cNvSpPr>
            <a:spLocks noChangeArrowheads="1"/>
          </p:cNvSpPr>
          <p:nvPr/>
        </p:nvSpPr>
        <p:spPr bwMode="auto">
          <a:xfrm>
            <a:off x="2208213"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4" name="Rectangle 162"/>
          <p:cNvSpPr>
            <a:spLocks noChangeArrowheads="1"/>
          </p:cNvSpPr>
          <p:nvPr/>
        </p:nvSpPr>
        <p:spPr bwMode="auto">
          <a:xfrm>
            <a:off x="2603500"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5" name="Rectangle 163"/>
          <p:cNvSpPr>
            <a:spLocks noChangeArrowheads="1"/>
          </p:cNvSpPr>
          <p:nvPr/>
        </p:nvSpPr>
        <p:spPr bwMode="auto">
          <a:xfrm>
            <a:off x="2998788"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6" name="Rectangle 164"/>
          <p:cNvSpPr>
            <a:spLocks noChangeArrowheads="1"/>
          </p:cNvSpPr>
          <p:nvPr/>
        </p:nvSpPr>
        <p:spPr bwMode="auto">
          <a:xfrm>
            <a:off x="3394075"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7" name="Rectangle 165"/>
          <p:cNvSpPr>
            <a:spLocks noChangeArrowheads="1"/>
          </p:cNvSpPr>
          <p:nvPr/>
        </p:nvSpPr>
        <p:spPr bwMode="auto">
          <a:xfrm>
            <a:off x="3789363"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8" name="Rectangle 166"/>
          <p:cNvSpPr>
            <a:spLocks noChangeArrowheads="1"/>
          </p:cNvSpPr>
          <p:nvPr/>
        </p:nvSpPr>
        <p:spPr bwMode="auto">
          <a:xfrm>
            <a:off x="4184650" y="4216400"/>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87559" name="Rectangle 167"/>
          <p:cNvSpPr>
            <a:spLocks noChangeArrowheads="1"/>
          </p:cNvSpPr>
          <p:nvPr/>
        </p:nvSpPr>
        <p:spPr bwMode="auto">
          <a:xfrm>
            <a:off x="4579938" y="4216400"/>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2" name="Group 168"/>
          <p:cNvGrpSpPr>
            <a:grpSpLocks/>
          </p:cNvGrpSpPr>
          <p:nvPr/>
        </p:nvGrpSpPr>
        <p:grpSpPr bwMode="auto">
          <a:xfrm>
            <a:off x="231775" y="4216400"/>
            <a:ext cx="8702675" cy="2184400"/>
            <a:chOff x="146" y="2656"/>
            <a:chExt cx="5482" cy="1376"/>
          </a:xfrm>
        </p:grpSpPr>
        <p:sp>
          <p:nvSpPr>
            <p:cNvPr id="33512" name="Rectangle 169"/>
            <p:cNvSpPr>
              <a:spLocks noChangeArrowheads="1"/>
            </p:cNvSpPr>
            <p:nvPr/>
          </p:nvSpPr>
          <p:spPr bwMode="auto">
            <a:xfrm>
              <a:off x="3134"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3" name="Rectangle 170"/>
            <p:cNvSpPr>
              <a:spLocks noChangeArrowheads="1"/>
            </p:cNvSpPr>
            <p:nvPr/>
          </p:nvSpPr>
          <p:spPr bwMode="auto">
            <a:xfrm>
              <a:off x="3383"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4" name="Rectangle 171"/>
            <p:cNvSpPr>
              <a:spLocks noChangeArrowheads="1"/>
            </p:cNvSpPr>
            <p:nvPr/>
          </p:nvSpPr>
          <p:spPr bwMode="auto">
            <a:xfrm>
              <a:off x="3632"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5" name="Rectangle 172"/>
            <p:cNvSpPr>
              <a:spLocks noChangeArrowheads="1"/>
            </p:cNvSpPr>
            <p:nvPr/>
          </p:nvSpPr>
          <p:spPr bwMode="auto">
            <a:xfrm>
              <a:off x="3881"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6" name="Rectangle 173"/>
            <p:cNvSpPr>
              <a:spLocks noChangeArrowheads="1"/>
            </p:cNvSpPr>
            <p:nvPr/>
          </p:nvSpPr>
          <p:spPr bwMode="auto">
            <a:xfrm>
              <a:off x="4130"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7" name="Rectangle 174"/>
            <p:cNvSpPr>
              <a:spLocks noChangeArrowheads="1"/>
            </p:cNvSpPr>
            <p:nvPr/>
          </p:nvSpPr>
          <p:spPr bwMode="auto">
            <a:xfrm>
              <a:off x="4379"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8" name="Rectangle 175"/>
            <p:cNvSpPr>
              <a:spLocks noChangeArrowheads="1"/>
            </p:cNvSpPr>
            <p:nvPr/>
          </p:nvSpPr>
          <p:spPr bwMode="auto">
            <a:xfrm>
              <a:off x="4628"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19" name="Rectangle 176"/>
            <p:cNvSpPr>
              <a:spLocks noChangeArrowheads="1"/>
            </p:cNvSpPr>
            <p:nvPr/>
          </p:nvSpPr>
          <p:spPr bwMode="auto">
            <a:xfrm>
              <a:off x="4877"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0" name="Rectangle 177"/>
            <p:cNvSpPr>
              <a:spLocks noChangeArrowheads="1"/>
            </p:cNvSpPr>
            <p:nvPr/>
          </p:nvSpPr>
          <p:spPr bwMode="auto">
            <a:xfrm>
              <a:off x="5126"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1" name="Rectangle 178"/>
            <p:cNvSpPr>
              <a:spLocks noChangeArrowheads="1"/>
            </p:cNvSpPr>
            <p:nvPr/>
          </p:nvSpPr>
          <p:spPr bwMode="auto">
            <a:xfrm>
              <a:off x="5371" y="2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2" name="Rectangle 179"/>
            <p:cNvSpPr>
              <a:spLocks noChangeArrowheads="1"/>
            </p:cNvSpPr>
            <p:nvPr/>
          </p:nvSpPr>
          <p:spPr bwMode="auto">
            <a:xfrm>
              <a:off x="146"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3" name="Rectangle 180"/>
            <p:cNvSpPr>
              <a:spLocks noChangeArrowheads="1"/>
            </p:cNvSpPr>
            <p:nvPr/>
          </p:nvSpPr>
          <p:spPr bwMode="auto">
            <a:xfrm>
              <a:off x="395"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4" name="Rectangle 181"/>
            <p:cNvSpPr>
              <a:spLocks noChangeArrowheads="1"/>
            </p:cNvSpPr>
            <p:nvPr/>
          </p:nvSpPr>
          <p:spPr bwMode="auto">
            <a:xfrm>
              <a:off x="644"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5" name="Rectangle 182"/>
            <p:cNvSpPr>
              <a:spLocks noChangeArrowheads="1"/>
            </p:cNvSpPr>
            <p:nvPr/>
          </p:nvSpPr>
          <p:spPr bwMode="auto">
            <a:xfrm>
              <a:off x="893"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6" name="Rectangle 183"/>
            <p:cNvSpPr>
              <a:spLocks noChangeArrowheads="1"/>
            </p:cNvSpPr>
            <p:nvPr/>
          </p:nvSpPr>
          <p:spPr bwMode="auto">
            <a:xfrm>
              <a:off x="1142"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7" name="Rectangle 184"/>
            <p:cNvSpPr>
              <a:spLocks noChangeArrowheads="1"/>
            </p:cNvSpPr>
            <p:nvPr/>
          </p:nvSpPr>
          <p:spPr bwMode="auto">
            <a:xfrm>
              <a:off x="1391"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8" name="Rectangle 185"/>
            <p:cNvSpPr>
              <a:spLocks noChangeArrowheads="1"/>
            </p:cNvSpPr>
            <p:nvPr/>
          </p:nvSpPr>
          <p:spPr bwMode="auto">
            <a:xfrm>
              <a:off x="1640"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29" name="Rectangle 186"/>
            <p:cNvSpPr>
              <a:spLocks noChangeArrowheads="1"/>
            </p:cNvSpPr>
            <p:nvPr/>
          </p:nvSpPr>
          <p:spPr bwMode="auto">
            <a:xfrm>
              <a:off x="1889"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0" name="Rectangle 187"/>
            <p:cNvSpPr>
              <a:spLocks noChangeArrowheads="1"/>
            </p:cNvSpPr>
            <p:nvPr/>
          </p:nvSpPr>
          <p:spPr bwMode="auto">
            <a:xfrm>
              <a:off x="2138"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1" name="Rectangle 188"/>
            <p:cNvSpPr>
              <a:spLocks noChangeArrowheads="1"/>
            </p:cNvSpPr>
            <p:nvPr/>
          </p:nvSpPr>
          <p:spPr bwMode="auto">
            <a:xfrm>
              <a:off x="2387"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2" name="Rectangle 189"/>
            <p:cNvSpPr>
              <a:spLocks noChangeArrowheads="1"/>
            </p:cNvSpPr>
            <p:nvPr/>
          </p:nvSpPr>
          <p:spPr bwMode="auto">
            <a:xfrm>
              <a:off x="2636"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3" name="Rectangle 190"/>
            <p:cNvSpPr>
              <a:spLocks noChangeArrowheads="1"/>
            </p:cNvSpPr>
            <p:nvPr/>
          </p:nvSpPr>
          <p:spPr bwMode="auto">
            <a:xfrm>
              <a:off x="2885"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4" name="Rectangle 191"/>
            <p:cNvSpPr>
              <a:spLocks noChangeArrowheads="1"/>
            </p:cNvSpPr>
            <p:nvPr/>
          </p:nvSpPr>
          <p:spPr bwMode="auto">
            <a:xfrm>
              <a:off x="3134"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5" name="Rectangle 192"/>
            <p:cNvSpPr>
              <a:spLocks noChangeArrowheads="1"/>
            </p:cNvSpPr>
            <p:nvPr/>
          </p:nvSpPr>
          <p:spPr bwMode="auto">
            <a:xfrm>
              <a:off x="3383"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6" name="Rectangle 193"/>
            <p:cNvSpPr>
              <a:spLocks noChangeArrowheads="1"/>
            </p:cNvSpPr>
            <p:nvPr/>
          </p:nvSpPr>
          <p:spPr bwMode="auto">
            <a:xfrm>
              <a:off x="3632"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7" name="Rectangle 194"/>
            <p:cNvSpPr>
              <a:spLocks noChangeArrowheads="1"/>
            </p:cNvSpPr>
            <p:nvPr/>
          </p:nvSpPr>
          <p:spPr bwMode="auto">
            <a:xfrm>
              <a:off x="3881"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8" name="Rectangle 195"/>
            <p:cNvSpPr>
              <a:spLocks noChangeArrowheads="1"/>
            </p:cNvSpPr>
            <p:nvPr/>
          </p:nvSpPr>
          <p:spPr bwMode="auto">
            <a:xfrm>
              <a:off x="4130"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39" name="Rectangle 196"/>
            <p:cNvSpPr>
              <a:spLocks noChangeArrowheads="1"/>
            </p:cNvSpPr>
            <p:nvPr/>
          </p:nvSpPr>
          <p:spPr bwMode="auto">
            <a:xfrm>
              <a:off x="4379"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0" name="Rectangle 197"/>
            <p:cNvSpPr>
              <a:spLocks noChangeArrowheads="1"/>
            </p:cNvSpPr>
            <p:nvPr/>
          </p:nvSpPr>
          <p:spPr bwMode="auto">
            <a:xfrm>
              <a:off x="4628"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1" name="Rectangle 198"/>
            <p:cNvSpPr>
              <a:spLocks noChangeArrowheads="1"/>
            </p:cNvSpPr>
            <p:nvPr/>
          </p:nvSpPr>
          <p:spPr bwMode="auto">
            <a:xfrm>
              <a:off x="4877"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2" name="Rectangle 199"/>
            <p:cNvSpPr>
              <a:spLocks noChangeArrowheads="1"/>
            </p:cNvSpPr>
            <p:nvPr/>
          </p:nvSpPr>
          <p:spPr bwMode="auto">
            <a:xfrm>
              <a:off x="5126"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3" name="Rectangle 200"/>
            <p:cNvSpPr>
              <a:spLocks noChangeArrowheads="1"/>
            </p:cNvSpPr>
            <p:nvPr/>
          </p:nvSpPr>
          <p:spPr bwMode="auto">
            <a:xfrm>
              <a:off x="5371" y="290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4" name="Rectangle 201"/>
            <p:cNvSpPr>
              <a:spLocks noChangeArrowheads="1"/>
            </p:cNvSpPr>
            <p:nvPr/>
          </p:nvSpPr>
          <p:spPr bwMode="auto">
            <a:xfrm>
              <a:off x="146"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5" name="Rectangle 202"/>
            <p:cNvSpPr>
              <a:spLocks noChangeArrowheads="1"/>
            </p:cNvSpPr>
            <p:nvPr/>
          </p:nvSpPr>
          <p:spPr bwMode="auto">
            <a:xfrm>
              <a:off x="395"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6" name="Rectangle 203"/>
            <p:cNvSpPr>
              <a:spLocks noChangeArrowheads="1"/>
            </p:cNvSpPr>
            <p:nvPr/>
          </p:nvSpPr>
          <p:spPr bwMode="auto">
            <a:xfrm>
              <a:off x="644"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7" name="Rectangle 204"/>
            <p:cNvSpPr>
              <a:spLocks noChangeArrowheads="1"/>
            </p:cNvSpPr>
            <p:nvPr/>
          </p:nvSpPr>
          <p:spPr bwMode="auto">
            <a:xfrm>
              <a:off x="893"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8" name="Rectangle 205"/>
            <p:cNvSpPr>
              <a:spLocks noChangeArrowheads="1"/>
            </p:cNvSpPr>
            <p:nvPr/>
          </p:nvSpPr>
          <p:spPr bwMode="auto">
            <a:xfrm>
              <a:off x="1142"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49" name="Rectangle 206"/>
            <p:cNvSpPr>
              <a:spLocks noChangeArrowheads="1"/>
            </p:cNvSpPr>
            <p:nvPr/>
          </p:nvSpPr>
          <p:spPr bwMode="auto">
            <a:xfrm>
              <a:off x="1391"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0" name="Rectangle 207"/>
            <p:cNvSpPr>
              <a:spLocks noChangeArrowheads="1"/>
            </p:cNvSpPr>
            <p:nvPr/>
          </p:nvSpPr>
          <p:spPr bwMode="auto">
            <a:xfrm>
              <a:off x="1640"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1" name="Rectangle 208"/>
            <p:cNvSpPr>
              <a:spLocks noChangeArrowheads="1"/>
            </p:cNvSpPr>
            <p:nvPr/>
          </p:nvSpPr>
          <p:spPr bwMode="auto">
            <a:xfrm>
              <a:off x="1889"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2" name="Rectangle 209"/>
            <p:cNvSpPr>
              <a:spLocks noChangeArrowheads="1"/>
            </p:cNvSpPr>
            <p:nvPr/>
          </p:nvSpPr>
          <p:spPr bwMode="auto">
            <a:xfrm>
              <a:off x="2138"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3" name="Rectangle 210"/>
            <p:cNvSpPr>
              <a:spLocks noChangeArrowheads="1"/>
            </p:cNvSpPr>
            <p:nvPr/>
          </p:nvSpPr>
          <p:spPr bwMode="auto">
            <a:xfrm>
              <a:off x="2387"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4" name="Rectangle 211"/>
            <p:cNvSpPr>
              <a:spLocks noChangeArrowheads="1"/>
            </p:cNvSpPr>
            <p:nvPr/>
          </p:nvSpPr>
          <p:spPr bwMode="auto">
            <a:xfrm>
              <a:off x="2636"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5" name="Rectangle 212"/>
            <p:cNvSpPr>
              <a:spLocks noChangeArrowheads="1"/>
            </p:cNvSpPr>
            <p:nvPr/>
          </p:nvSpPr>
          <p:spPr bwMode="auto">
            <a:xfrm>
              <a:off x="2885"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6" name="Rectangle 213"/>
            <p:cNvSpPr>
              <a:spLocks noChangeArrowheads="1"/>
            </p:cNvSpPr>
            <p:nvPr/>
          </p:nvSpPr>
          <p:spPr bwMode="auto">
            <a:xfrm>
              <a:off x="3134"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7" name="Rectangle 214"/>
            <p:cNvSpPr>
              <a:spLocks noChangeArrowheads="1"/>
            </p:cNvSpPr>
            <p:nvPr/>
          </p:nvSpPr>
          <p:spPr bwMode="auto">
            <a:xfrm>
              <a:off x="3383"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8" name="Rectangle 215"/>
            <p:cNvSpPr>
              <a:spLocks noChangeArrowheads="1"/>
            </p:cNvSpPr>
            <p:nvPr/>
          </p:nvSpPr>
          <p:spPr bwMode="auto">
            <a:xfrm>
              <a:off x="3632"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59" name="Rectangle 216"/>
            <p:cNvSpPr>
              <a:spLocks noChangeArrowheads="1"/>
            </p:cNvSpPr>
            <p:nvPr/>
          </p:nvSpPr>
          <p:spPr bwMode="auto">
            <a:xfrm>
              <a:off x="3881"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0" name="Rectangle 217"/>
            <p:cNvSpPr>
              <a:spLocks noChangeArrowheads="1"/>
            </p:cNvSpPr>
            <p:nvPr/>
          </p:nvSpPr>
          <p:spPr bwMode="auto">
            <a:xfrm>
              <a:off x="4130"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1" name="Rectangle 218"/>
            <p:cNvSpPr>
              <a:spLocks noChangeArrowheads="1"/>
            </p:cNvSpPr>
            <p:nvPr/>
          </p:nvSpPr>
          <p:spPr bwMode="auto">
            <a:xfrm>
              <a:off x="4379"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2" name="Rectangle 219"/>
            <p:cNvSpPr>
              <a:spLocks noChangeArrowheads="1"/>
            </p:cNvSpPr>
            <p:nvPr/>
          </p:nvSpPr>
          <p:spPr bwMode="auto">
            <a:xfrm>
              <a:off x="4628"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3" name="Rectangle 220"/>
            <p:cNvSpPr>
              <a:spLocks noChangeArrowheads="1"/>
            </p:cNvSpPr>
            <p:nvPr/>
          </p:nvSpPr>
          <p:spPr bwMode="auto">
            <a:xfrm>
              <a:off x="4877"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4" name="Rectangle 221"/>
            <p:cNvSpPr>
              <a:spLocks noChangeArrowheads="1"/>
            </p:cNvSpPr>
            <p:nvPr/>
          </p:nvSpPr>
          <p:spPr bwMode="auto">
            <a:xfrm>
              <a:off x="5126"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5" name="Rectangle 222"/>
            <p:cNvSpPr>
              <a:spLocks noChangeArrowheads="1"/>
            </p:cNvSpPr>
            <p:nvPr/>
          </p:nvSpPr>
          <p:spPr bwMode="auto">
            <a:xfrm>
              <a:off x="5371" y="31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6" name="Rectangle 223"/>
            <p:cNvSpPr>
              <a:spLocks noChangeArrowheads="1"/>
            </p:cNvSpPr>
            <p:nvPr/>
          </p:nvSpPr>
          <p:spPr bwMode="auto">
            <a:xfrm>
              <a:off x="146"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7" name="Rectangle 224"/>
            <p:cNvSpPr>
              <a:spLocks noChangeArrowheads="1"/>
            </p:cNvSpPr>
            <p:nvPr/>
          </p:nvSpPr>
          <p:spPr bwMode="auto">
            <a:xfrm>
              <a:off x="395"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8" name="Rectangle 225"/>
            <p:cNvSpPr>
              <a:spLocks noChangeArrowheads="1"/>
            </p:cNvSpPr>
            <p:nvPr/>
          </p:nvSpPr>
          <p:spPr bwMode="auto">
            <a:xfrm>
              <a:off x="644"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69" name="Rectangle 226"/>
            <p:cNvSpPr>
              <a:spLocks noChangeArrowheads="1"/>
            </p:cNvSpPr>
            <p:nvPr/>
          </p:nvSpPr>
          <p:spPr bwMode="auto">
            <a:xfrm>
              <a:off x="893"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0" name="Rectangle 227"/>
            <p:cNvSpPr>
              <a:spLocks noChangeArrowheads="1"/>
            </p:cNvSpPr>
            <p:nvPr/>
          </p:nvSpPr>
          <p:spPr bwMode="auto">
            <a:xfrm>
              <a:off x="1142"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1" name="Rectangle 228"/>
            <p:cNvSpPr>
              <a:spLocks noChangeArrowheads="1"/>
            </p:cNvSpPr>
            <p:nvPr/>
          </p:nvSpPr>
          <p:spPr bwMode="auto">
            <a:xfrm>
              <a:off x="1391"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2" name="Rectangle 229"/>
            <p:cNvSpPr>
              <a:spLocks noChangeArrowheads="1"/>
            </p:cNvSpPr>
            <p:nvPr/>
          </p:nvSpPr>
          <p:spPr bwMode="auto">
            <a:xfrm>
              <a:off x="1640"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3" name="Rectangle 230"/>
            <p:cNvSpPr>
              <a:spLocks noChangeArrowheads="1"/>
            </p:cNvSpPr>
            <p:nvPr/>
          </p:nvSpPr>
          <p:spPr bwMode="auto">
            <a:xfrm>
              <a:off x="1889"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4" name="Rectangle 231"/>
            <p:cNvSpPr>
              <a:spLocks noChangeArrowheads="1"/>
            </p:cNvSpPr>
            <p:nvPr/>
          </p:nvSpPr>
          <p:spPr bwMode="auto">
            <a:xfrm>
              <a:off x="2138"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5" name="Rectangle 232"/>
            <p:cNvSpPr>
              <a:spLocks noChangeArrowheads="1"/>
            </p:cNvSpPr>
            <p:nvPr/>
          </p:nvSpPr>
          <p:spPr bwMode="auto">
            <a:xfrm>
              <a:off x="2387"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6" name="Rectangle 233"/>
            <p:cNvSpPr>
              <a:spLocks noChangeArrowheads="1"/>
            </p:cNvSpPr>
            <p:nvPr/>
          </p:nvSpPr>
          <p:spPr bwMode="auto">
            <a:xfrm>
              <a:off x="2636"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7" name="Rectangle 234"/>
            <p:cNvSpPr>
              <a:spLocks noChangeArrowheads="1"/>
            </p:cNvSpPr>
            <p:nvPr/>
          </p:nvSpPr>
          <p:spPr bwMode="auto">
            <a:xfrm>
              <a:off x="2885"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8" name="Rectangle 235"/>
            <p:cNvSpPr>
              <a:spLocks noChangeArrowheads="1"/>
            </p:cNvSpPr>
            <p:nvPr/>
          </p:nvSpPr>
          <p:spPr bwMode="auto">
            <a:xfrm>
              <a:off x="3134"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79" name="Rectangle 236"/>
            <p:cNvSpPr>
              <a:spLocks noChangeArrowheads="1"/>
            </p:cNvSpPr>
            <p:nvPr/>
          </p:nvSpPr>
          <p:spPr bwMode="auto">
            <a:xfrm>
              <a:off x="3383"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0" name="Rectangle 237"/>
            <p:cNvSpPr>
              <a:spLocks noChangeArrowheads="1"/>
            </p:cNvSpPr>
            <p:nvPr/>
          </p:nvSpPr>
          <p:spPr bwMode="auto">
            <a:xfrm>
              <a:off x="3632"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1" name="Rectangle 238"/>
            <p:cNvSpPr>
              <a:spLocks noChangeArrowheads="1"/>
            </p:cNvSpPr>
            <p:nvPr/>
          </p:nvSpPr>
          <p:spPr bwMode="auto">
            <a:xfrm>
              <a:off x="3881"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2" name="Rectangle 239"/>
            <p:cNvSpPr>
              <a:spLocks noChangeArrowheads="1"/>
            </p:cNvSpPr>
            <p:nvPr/>
          </p:nvSpPr>
          <p:spPr bwMode="auto">
            <a:xfrm>
              <a:off x="4130"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3" name="Rectangle 240"/>
            <p:cNvSpPr>
              <a:spLocks noChangeArrowheads="1"/>
            </p:cNvSpPr>
            <p:nvPr/>
          </p:nvSpPr>
          <p:spPr bwMode="auto">
            <a:xfrm>
              <a:off x="4379"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4" name="Rectangle 241"/>
            <p:cNvSpPr>
              <a:spLocks noChangeArrowheads="1"/>
            </p:cNvSpPr>
            <p:nvPr/>
          </p:nvSpPr>
          <p:spPr bwMode="auto">
            <a:xfrm>
              <a:off x="4628"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5" name="Rectangle 242"/>
            <p:cNvSpPr>
              <a:spLocks noChangeArrowheads="1"/>
            </p:cNvSpPr>
            <p:nvPr/>
          </p:nvSpPr>
          <p:spPr bwMode="auto">
            <a:xfrm>
              <a:off x="4877"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6" name="Rectangle 243"/>
            <p:cNvSpPr>
              <a:spLocks noChangeArrowheads="1"/>
            </p:cNvSpPr>
            <p:nvPr/>
          </p:nvSpPr>
          <p:spPr bwMode="auto">
            <a:xfrm>
              <a:off x="5126"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7" name="Rectangle 244"/>
            <p:cNvSpPr>
              <a:spLocks noChangeArrowheads="1"/>
            </p:cNvSpPr>
            <p:nvPr/>
          </p:nvSpPr>
          <p:spPr bwMode="auto">
            <a:xfrm>
              <a:off x="5371" y="34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8" name="Rectangle 245"/>
            <p:cNvSpPr>
              <a:spLocks noChangeArrowheads="1"/>
            </p:cNvSpPr>
            <p:nvPr/>
          </p:nvSpPr>
          <p:spPr bwMode="auto">
            <a:xfrm>
              <a:off x="146"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89" name="Rectangle 246"/>
            <p:cNvSpPr>
              <a:spLocks noChangeArrowheads="1"/>
            </p:cNvSpPr>
            <p:nvPr/>
          </p:nvSpPr>
          <p:spPr bwMode="auto">
            <a:xfrm>
              <a:off x="395"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0" name="Rectangle 247"/>
            <p:cNvSpPr>
              <a:spLocks noChangeArrowheads="1"/>
            </p:cNvSpPr>
            <p:nvPr/>
          </p:nvSpPr>
          <p:spPr bwMode="auto">
            <a:xfrm>
              <a:off x="644"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1" name="Rectangle 248"/>
            <p:cNvSpPr>
              <a:spLocks noChangeArrowheads="1"/>
            </p:cNvSpPr>
            <p:nvPr/>
          </p:nvSpPr>
          <p:spPr bwMode="auto">
            <a:xfrm>
              <a:off x="893"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2" name="Rectangle 249"/>
            <p:cNvSpPr>
              <a:spLocks noChangeArrowheads="1"/>
            </p:cNvSpPr>
            <p:nvPr/>
          </p:nvSpPr>
          <p:spPr bwMode="auto">
            <a:xfrm>
              <a:off x="1142"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3" name="Rectangle 250"/>
            <p:cNvSpPr>
              <a:spLocks noChangeArrowheads="1"/>
            </p:cNvSpPr>
            <p:nvPr/>
          </p:nvSpPr>
          <p:spPr bwMode="auto">
            <a:xfrm>
              <a:off x="1391"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4" name="Rectangle 251"/>
            <p:cNvSpPr>
              <a:spLocks noChangeArrowheads="1"/>
            </p:cNvSpPr>
            <p:nvPr/>
          </p:nvSpPr>
          <p:spPr bwMode="auto">
            <a:xfrm>
              <a:off x="1640"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5" name="Rectangle 252"/>
            <p:cNvSpPr>
              <a:spLocks noChangeArrowheads="1"/>
            </p:cNvSpPr>
            <p:nvPr/>
          </p:nvSpPr>
          <p:spPr bwMode="auto">
            <a:xfrm>
              <a:off x="1889"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6" name="Rectangle 253"/>
            <p:cNvSpPr>
              <a:spLocks noChangeArrowheads="1"/>
            </p:cNvSpPr>
            <p:nvPr/>
          </p:nvSpPr>
          <p:spPr bwMode="auto">
            <a:xfrm>
              <a:off x="2138"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7" name="Rectangle 254"/>
            <p:cNvSpPr>
              <a:spLocks noChangeArrowheads="1"/>
            </p:cNvSpPr>
            <p:nvPr/>
          </p:nvSpPr>
          <p:spPr bwMode="auto">
            <a:xfrm>
              <a:off x="2387"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8" name="Rectangle 255"/>
            <p:cNvSpPr>
              <a:spLocks noChangeArrowheads="1"/>
            </p:cNvSpPr>
            <p:nvPr/>
          </p:nvSpPr>
          <p:spPr bwMode="auto">
            <a:xfrm>
              <a:off x="2636"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599" name="Rectangle 256"/>
            <p:cNvSpPr>
              <a:spLocks noChangeArrowheads="1"/>
            </p:cNvSpPr>
            <p:nvPr/>
          </p:nvSpPr>
          <p:spPr bwMode="auto">
            <a:xfrm>
              <a:off x="2885"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0" name="Rectangle 257"/>
            <p:cNvSpPr>
              <a:spLocks noChangeArrowheads="1"/>
            </p:cNvSpPr>
            <p:nvPr/>
          </p:nvSpPr>
          <p:spPr bwMode="auto">
            <a:xfrm>
              <a:off x="3134"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1" name="Rectangle 258"/>
            <p:cNvSpPr>
              <a:spLocks noChangeArrowheads="1"/>
            </p:cNvSpPr>
            <p:nvPr/>
          </p:nvSpPr>
          <p:spPr bwMode="auto">
            <a:xfrm>
              <a:off x="3383"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2" name="Rectangle 259"/>
            <p:cNvSpPr>
              <a:spLocks noChangeArrowheads="1"/>
            </p:cNvSpPr>
            <p:nvPr/>
          </p:nvSpPr>
          <p:spPr bwMode="auto">
            <a:xfrm>
              <a:off x="3632"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3" name="Rectangle 260"/>
            <p:cNvSpPr>
              <a:spLocks noChangeArrowheads="1"/>
            </p:cNvSpPr>
            <p:nvPr/>
          </p:nvSpPr>
          <p:spPr bwMode="auto">
            <a:xfrm>
              <a:off x="3881"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4" name="Rectangle 261"/>
            <p:cNvSpPr>
              <a:spLocks noChangeArrowheads="1"/>
            </p:cNvSpPr>
            <p:nvPr/>
          </p:nvSpPr>
          <p:spPr bwMode="auto">
            <a:xfrm>
              <a:off x="4130"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5" name="Rectangle 262"/>
            <p:cNvSpPr>
              <a:spLocks noChangeArrowheads="1"/>
            </p:cNvSpPr>
            <p:nvPr/>
          </p:nvSpPr>
          <p:spPr bwMode="auto">
            <a:xfrm>
              <a:off x="4379"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6" name="Rectangle 263"/>
            <p:cNvSpPr>
              <a:spLocks noChangeArrowheads="1"/>
            </p:cNvSpPr>
            <p:nvPr/>
          </p:nvSpPr>
          <p:spPr bwMode="auto">
            <a:xfrm>
              <a:off x="4628"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7" name="Rectangle 264"/>
            <p:cNvSpPr>
              <a:spLocks noChangeArrowheads="1"/>
            </p:cNvSpPr>
            <p:nvPr/>
          </p:nvSpPr>
          <p:spPr bwMode="auto">
            <a:xfrm>
              <a:off x="4877"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8" name="Rectangle 265"/>
            <p:cNvSpPr>
              <a:spLocks noChangeArrowheads="1"/>
            </p:cNvSpPr>
            <p:nvPr/>
          </p:nvSpPr>
          <p:spPr bwMode="auto">
            <a:xfrm>
              <a:off x="5126"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09" name="Rectangle 266"/>
            <p:cNvSpPr>
              <a:spLocks noChangeArrowheads="1"/>
            </p:cNvSpPr>
            <p:nvPr/>
          </p:nvSpPr>
          <p:spPr bwMode="auto">
            <a:xfrm>
              <a:off x="5371" y="364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0" name="Rectangle 267"/>
            <p:cNvSpPr>
              <a:spLocks noChangeArrowheads="1"/>
            </p:cNvSpPr>
            <p:nvPr/>
          </p:nvSpPr>
          <p:spPr bwMode="auto">
            <a:xfrm>
              <a:off x="14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1" name="Rectangle 268"/>
            <p:cNvSpPr>
              <a:spLocks noChangeArrowheads="1"/>
            </p:cNvSpPr>
            <p:nvPr/>
          </p:nvSpPr>
          <p:spPr bwMode="auto">
            <a:xfrm>
              <a:off x="395"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2" name="Rectangle 269"/>
            <p:cNvSpPr>
              <a:spLocks noChangeArrowheads="1"/>
            </p:cNvSpPr>
            <p:nvPr/>
          </p:nvSpPr>
          <p:spPr bwMode="auto">
            <a:xfrm>
              <a:off x="644"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3" name="Rectangle 270"/>
            <p:cNvSpPr>
              <a:spLocks noChangeArrowheads="1"/>
            </p:cNvSpPr>
            <p:nvPr/>
          </p:nvSpPr>
          <p:spPr bwMode="auto">
            <a:xfrm>
              <a:off x="893"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4" name="Rectangle 271"/>
            <p:cNvSpPr>
              <a:spLocks noChangeArrowheads="1"/>
            </p:cNvSpPr>
            <p:nvPr/>
          </p:nvSpPr>
          <p:spPr bwMode="auto">
            <a:xfrm>
              <a:off x="1142"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5" name="Rectangle 272"/>
            <p:cNvSpPr>
              <a:spLocks noChangeArrowheads="1"/>
            </p:cNvSpPr>
            <p:nvPr/>
          </p:nvSpPr>
          <p:spPr bwMode="auto">
            <a:xfrm>
              <a:off x="139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6" name="Rectangle 273"/>
            <p:cNvSpPr>
              <a:spLocks noChangeArrowheads="1"/>
            </p:cNvSpPr>
            <p:nvPr/>
          </p:nvSpPr>
          <p:spPr bwMode="auto">
            <a:xfrm>
              <a:off x="1640"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7" name="Rectangle 274"/>
            <p:cNvSpPr>
              <a:spLocks noChangeArrowheads="1"/>
            </p:cNvSpPr>
            <p:nvPr/>
          </p:nvSpPr>
          <p:spPr bwMode="auto">
            <a:xfrm>
              <a:off x="1889"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8" name="Rectangle 275"/>
            <p:cNvSpPr>
              <a:spLocks noChangeArrowheads="1"/>
            </p:cNvSpPr>
            <p:nvPr/>
          </p:nvSpPr>
          <p:spPr bwMode="auto">
            <a:xfrm>
              <a:off x="2138"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19" name="Rectangle 276"/>
            <p:cNvSpPr>
              <a:spLocks noChangeArrowheads="1"/>
            </p:cNvSpPr>
            <p:nvPr/>
          </p:nvSpPr>
          <p:spPr bwMode="auto">
            <a:xfrm>
              <a:off x="2387"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0" name="Rectangle 277"/>
            <p:cNvSpPr>
              <a:spLocks noChangeArrowheads="1"/>
            </p:cNvSpPr>
            <p:nvPr/>
          </p:nvSpPr>
          <p:spPr bwMode="auto">
            <a:xfrm>
              <a:off x="263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1" name="Rectangle 278"/>
            <p:cNvSpPr>
              <a:spLocks noChangeArrowheads="1"/>
            </p:cNvSpPr>
            <p:nvPr/>
          </p:nvSpPr>
          <p:spPr bwMode="auto">
            <a:xfrm>
              <a:off x="2885"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2" name="Rectangle 279"/>
            <p:cNvSpPr>
              <a:spLocks noChangeArrowheads="1"/>
            </p:cNvSpPr>
            <p:nvPr/>
          </p:nvSpPr>
          <p:spPr bwMode="auto">
            <a:xfrm>
              <a:off x="3134"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3" name="Rectangle 280"/>
            <p:cNvSpPr>
              <a:spLocks noChangeArrowheads="1"/>
            </p:cNvSpPr>
            <p:nvPr/>
          </p:nvSpPr>
          <p:spPr bwMode="auto">
            <a:xfrm>
              <a:off x="3383"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4" name="Rectangle 281"/>
            <p:cNvSpPr>
              <a:spLocks noChangeArrowheads="1"/>
            </p:cNvSpPr>
            <p:nvPr/>
          </p:nvSpPr>
          <p:spPr bwMode="auto">
            <a:xfrm>
              <a:off x="3632"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5" name="Rectangle 282"/>
            <p:cNvSpPr>
              <a:spLocks noChangeArrowheads="1"/>
            </p:cNvSpPr>
            <p:nvPr/>
          </p:nvSpPr>
          <p:spPr bwMode="auto">
            <a:xfrm>
              <a:off x="388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6" name="Rectangle 283"/>
            <p:cNvSpPr>
              <a:spLocks noChangeArrowheads="1"/>
            </p:cNvSpPr>
            <p:nvPr/>
          </p:nvSpPr>
          <p:spPr bwMode="auto">
            <a:xfrm>
              <a:off x="4130"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7" name="Rectangle 284"/>
            <p:cNvSpPr>
              <a:spLocks noChangeArrowheads="1"/>
            </p:cNvSpPr>
            <p:nvPr/>
          </p:nvSpPr>
          <p:spPr bwMode="auto">
            <a:xfrm>
              <a:off x="4379"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8" name="Rectangle 285"/>
            <p:cNvSpPr>
              <a:spLocks noChangeArrowheads="1"/>
            </p:cNvSpPr>
            <p:nvPr/>
          </p:nvSpPr>
          <p:spPr bwMode="auto">
            <a:xfrm>
              <a:off x="4628"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29" name="Rectangle 286"/>
            <p:cNvSpPr>
              <a:spLocks noChangeArrowheads="1"/>
            </p:cNvSpPr>
            <p:nvPr/>
          </p:nvSpPr>
          <p:spPr bwMode="auto">
            <a:xfrm>
              <a:off x="4877"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30" name="Rectangle 287"/>
            <p:cNvSpPr>
              <a:spLocks noChangeArrowheads="1"/>
            </p:cNvSpPr>
            <p:nvPr/>
          </p:nvSpPr>
          <p:spPr bwMode="auto">
            <a:xfrm>
              <a:off x="512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3631" name="Rectangle 288"/>
            <p:cNvSpPr>
              <a:spLocks noChangeArrowheads="1"/>
            </p:cNvSpPr>
            <p:nvPr/>
          </p:nvSpPr>
          <p:spPr bwMode="auto">
            <a:xfrm>
              <a:off x="537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2937" name="Rectangle 289"/>
          <p:cNvSpPr>
            <a:spLocks noGrp="1" noChangeArrowheads="1"/>
          </p:cNvSpPr>
          <p:nvPr>
            <p:ph type="title"/>
          </p:nvPr>
        </p:nvSpPr>
        <p:spPr>
          <a:xfrm>
            <a:off x="0" y="76200"/>
            <a:ext cx="9144000" cy="1143000"/>
          </a:xfrm>
          <a:noFill/>
        </p:spPr>
        <p:txBody>
          <a:bodyPr/>
          <a:lstStyle/>
          <a:p>
            <a:r>
              <a:rPr lang="en-US" sz="4000" dirty="0">
                <a:solidFill>
                  <a:srgbClr val="FF0000"/>
                </a:solidFill>
              </a:rPr>
              <a:t>Linear Search (Area Code Example)</a:t>
            </a:r>
            <a:endParaRPr lang="en-US" dirty="0">
              <a:solidFill>
                <a:srgbClr val="FF0000"/>
              </a:solidFill>
            </a:endParaRPr>
          </a:p>
        </p:txBody>
      </p:sp>
      <p:sp>
        <p:nvSpPr>
          <p:cNvPr id="187682" name="Text Box 290"/>
          <p:cNvSpPr txBox="1">
            <a:spLocks noChangeArrowheads="1"/>
          </p:cNvSpPr>
          <p:nvPr/>
        </p:nvSpPr>
        <p:spPr bwMode="auto">
          <a:xfrm>
            <a:off x="4551391" y="4170363"/>
            <a:ext cx="484132" cy="280846"/>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650</a:t>
            </a:r>
          </a:p>
        </p:txBody>
      </p:sp>
      <p:grpSp>
        <p:nvGrpSpPr>
          <p:cNvPr id="3" name="Group 291"/>
          <p:cNvGrpSpPr>
            <a:grpSpLocks/>
          </p:cNvGrpSpPr>
          <p:nvPr/>
        </p:nvGrpSpPr>
        <p:grpSpPr bwMode="auto">
          <a:xfrm>
            <a:off x="215900" y="1635125"/>
            <a:ext cx="8724900" cy="4945063"/>
            <a:chOff x="136" y="1030"/>
            <a:chExt cx="5496" cy="3115"/>
          </a:xfrm>
        </p:grpSpPr>
        <p:sp>
          <p:nvSpPr>
            <p:cNvPr id="33226" name="Text Box 292"/>
            <p:cNvSpPr txBox="1">
              <a:spLocks noChangeArrowheads="1"/>
            </p:cNvSpPr>
            <p:nvPr/>
          </p:nvSpPr>
          <p:spPr bwMode="auto">
            <a:xfrm>
              <a:off x="136"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0</a:t>
              </a:r>
              <a:endParaRPr lang="en-US" sz="900" b="0">
                <a:solidFill>
                  <a:srgbClr val="000000"/>
                </a:solidFill>
                <a:latin typeface="Helvetica Neue" charset="0"/>
              </a:endParaRPr>
            </a:p>
          </p:txBody>
        </p:sp>
        <p:sp>
          <p:nvSpPr>
            <p:cNvPr id="33227" name="Text Box 293"/>
            <p:cNvSpPr txBox="1">
              <a:spLocks noChangeArrowheads="1"/>
            </p:cNvSpPr>
            <p:nvPr/>
          </p:nvSpPr>
          <p:spPr bwMode="auto">
            <a:xfrm>
              <a:off x="385"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a:t>
              </a:r>
              <a:endParaRPr lang="en-US" sz="900" b="0">
                <a:solidFill>
                  <a:srgbClr val="000000"/>
                </a:solidFill>
                <a:latin typeface="Helvetica Neue" charset="0"/>
              </a:endParaRPr>
            </a:p>
          </p:txBody>
        </p:sp>
        <p:sp>
          <p:nvSpPr>
            <p:cNvPr id="33228" name="Text Box 294"/>
            <p:cNvSpPr txBox="1">
              <a:spLocks noChangeArrowheads="1"/>
            </p:cNvSpPr>
            <p:nvPr/>
          </p:nvSpPr>
          <p:spPr bwMode="auto">
            <a:xfrm>
              <a:off x="634"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a:t>
              </a:r>
              <a:endParaRPr lang="en-US" sz="900" b="0">
                <a:solidFill>
                  <a:srgbClr val="000000"/>
                </a:solidFill>
                <a:latin typeface="Helvetica Neue" charset="0"/>
              </a:endParaRPr>
            </a:p>
          </p:txBody>
        </p:sp>
        <p:sp>
          <p:nvSpPr>
            <p:cNvPr id="33229" name="Text Box 295"/>
            <p:cNvSpPr txBox="1">
              <a:spLocks noChangeArrowheads="1"/>
            </p:cNvSpPr>
            <p:nvPr/>
          </p:nvSpPr>
          <p:spPr bwMode="auto">
            <a:xfrm>
              <a:off x="883"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a:t>
              </a:r>
              <a:endParaRPr lang="en-US" sz="900" b="0">
                <a:solidFill>
                  <a:srgbClr val="000000"/>
                </a:solidFill>
                <a:latin typeface="Helvetica Neue" charset="0"/>
              </a:endParaRPr>
            </a:p>
          </p:txBody>
        </p:sp>
        <p:sp>
          <p:nvSpPr>
            <p:cNvPr id="33230" name="Text Box 296"/>
            <p:cNvSpPr txBox="1">
              <a:spLocks noChangeArrowheads="1"/>
            </p:cNvSpPr>
            <p:nvPr/>
          </p:nvSpPr>
          <p:spPr bwMode="auto">
            <a:xfrm>
              <a:off x="1132"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a:t>
              </a:r>
              <a:endParaRPr lang="en-US" sz="900" b="0">
                <a:solidFill>
                  <a:srgbClr val="000000"/>
                </a:solidFill>
                <a:latin typeface="Helvetica Neue" charset="0"/>
              </a:endParaRPr>
            </a:p>
          </p:txBody>
        </p:sp>
        <p:sp>
          <p:nvSpPr>
            <p:cNvPr id="33231" name="Text Box 297"/>
            <p:cNvSpPr txBox="1">
              <a:spLocks noChangeArrowheads="1"/>
            </p:cNvSpPr>
            <p:nvPr/>
          </p:nvSpPr>
          <p:spPr bwMode="auto">
            <a:xfrm>
              <a:off x="1381"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a:t>
              </a:r>
              <a:endParaRPr lang="en-US" sz="900" b="0">
                <a:solidFill>
                  <a:srgbClr val="000000"/>
                </a:solidFill>
                <a:latin typeface="Helvetica Neue" charset="0"/>
              </a:endParaRPr>
            </a:p>
          </p:txBody>
        </p:sp>
        <p:sp>
          <p:nvSpPr>
            <p:cNvPr id="33232" name="Text Box 298"/>
            <p:cNvSpPr txBox="1">
              <a:spLocks noChangeArrowheads="1"/>
            </p:cNvSpPr>
            <p:nvPr/>
          </p:nvSpPr>
          <p:spPr bwMode="auto">
            <a:xfrm>
              <a:off x="1630"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a:t>
              </a:r>
              <a:endParaRPr lang="en-US" sz="900" b="0">
                <a:solidFill>
                  <a:srgbClr val="000000"/>
                </a:solidFill>
                <a:latin typeface="Helvetica Neue" charset="0"/>
              </a:endParaRPr>
            </a:p>
          </p:txBody>
        </p:sp>
        <p:sp>
          <p:nvSpPr>
            <p:cNvPr id="33233" name="Text Box 299"/>
            <p:cNvSpPr txBox="1">
              <a:spLocks noChangeArrowheads="1"/>
            </p:cNvSpPr>
            <p:nvPr/>
          </p:nvSpPr>
          <p:spPr bwMode="auto">
            <a:xfrm>
              <a:off x="1879"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a:t>
              </a:r>
              <a:endParaRPr lang="en-US" sz="900" b="0">
                <a:solidFill>
                  <a:srgbClr val="000000"/>
                </a:solidFill>
                <a:latin typeface="Helvetica Neue" charset="0"/>
              </a:endParaRPr>
            </a:p>
          </p:txBody>
        </p:sp>
        <p:sp>
          <p:nvSpPr>
            <p:cNvPr id="33234" name="Text Box 300"/>
            <p:cNvSpPr txBox="1">
              <a:spLocks noChangeArrowheads="1"/>
            </p:cNvSpPr>
            <p:nvPr/>
          </p:nvSpPr>
          <p:spPr bwMode="auto">
            <a:xfrm>
              <a:off x="2128"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a:t>
              </a:r>
              <a:endParaRPr lang="en-US" sz="900" b="0">
                <a:solidFill>
                  <a:srgbClr val="000000"/>
                </a:solidFill>
                <a:latin typeface="Helvetica Neue" charset="0"/>
              </a:endParaRPr>
            </a:p>
          </p:txBody>
        </p:sp>
        <p:sp>
          <p:nvSpPr>
            <p:cNvPr id="33235" name="Text Box 301"/>
            <p:cNvSpPr txBox="1">
              <a:spLocks noChangeArrowheads="1"/>
            </p:cNvSpPr>
            <p:nvPr/>
          </p:nvSpPr>
          <p:spPr bwMode="auto">
            <a:xfrm>
              <a:off x="2377"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a:t>
              </a:r>
              <a:endParaRPr lang="en-US" sz="900" b="0">
                <a:solidFill>
                  <a:srgbClr val="000000"/>
                </a:solidFill>
                <a:latin typeface="Helvetica Neue" charset="0"/>
              </a:endParaRPr>
            </a:p>
          </p:txBody>
        </p:sp>
        <p:sp>
          <p:nvSpPr>
            <p:cNvPr id="33236" name="Text Box 302"/>
            <p:cNvSpPr txBox="1">
              <a:spLocks noChangeArrowheads="1"/>
            </p:cNvSpPr>
            <p:nvPr/>
          </p:nvSpPr>
          <p:spPr bwMode="auto">
            <a:xfrm>
              <a:off x="2626"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a:t>
              </a:r>
              <a:endParaRPr lang="en-US" sz="900" b="0">
                <a:solidFill>
                  <a:srgbClr val="000000"/>
                </a:solidFill>
                <a:latin typeface="Helvetica Neue" charset="0"/>
              </a:endParaRPr>
            </a:p>
          </p:txBody>
        </p:sp>
        <p:sp>
          <p:nvSpPr>
            <p:cNvPr id="33237" name="Text Box 303"/>
            <p:cNvSpPr txBox="1">
              <a:spLocks noChangeArrowheads="1"/>
            </p:cNvSpPr>
            <p:nvPr/>
          </p:nvSpPr>
          <p:spPr bwMode="auto">
            <a:xfrm>
              <a:off x="2875"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a:t>
              </a:r>
              <a:endParaRPr lang="en-US" sz="900" b="0">
                <a:solidFill>
                  <a:srgbClr val="000000"/>
                </a:solidFill>
                <a:latin typeface="Helvetica Neue" charset="0"/>
              </a:endParaRPr>
            </a:p>
          </p:txBody>
        </p:sp>
        <p:sp>
          <p:nvSpPr>
            <p:cNvPr id="33238" name="Text Box 304"/>
            <p:cNvSpPr txBox="1">
              <a:spLocks noChangeArrowheads="1"/>
            </p:cNvSpPr>
            <p:nvPr/>
          </p:nvSpPr>
          <p:spPr bwMode="auto">
            <a:xfrm>
              <a:off x="3124"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a:t>
              </a:r>
              <a:endParaRPr lang="en-US" sz="900" b="0">
                <a:solidFill>
                  <a:srgbClr val="000000"/>
                </a:solidFill>
                <a:latin typeface="Helvetica Neue" charset="0"/>
              </a:endParaRPr>
            </a:p>
          </p:txBody>
        </p:sp>
        <p:sp>
          <p:nvSpPr>
            <p:cNvPr id="33239" name="Text Box 305"/>
            <p:cNvSpPr txBox="1">
              <a:spLocks noChangeArrowheads="1"/>
            </p:cNvSpPr>
            <p:nvPr/>
          </p:nvSpPr>
          <p:spPr bwMode="auto">
            <a:xfrm>
              <a:off x="3373"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a:t>
              </a:r>
              <a:endParaRPr lang="en-US" sz="900" b="0">
                <a:solidFill>
                  <a:srgbClr val="000000"/>
                </a:solidFill>
                <a:latin typeface="Helvetica Neue" charset="0"/>
              </a:endParaRPr>
            </a:p>
          </p:txBody>
        </p:sp>
        <p:sp>
          <p:nvSpPr>
            <p:cNvPr id="33240" name="Text Box 306"/>
            <p:cNvSpPr txBox="1">
              <a:spLocks noChangeArrowheads="1"/>
            </p:cNvSpPr>
            <p:nvPr/>
          </p:nvSpPr>
          <p:spPr bwMode="auto">
            <a:xfrm>
              <a:off x="3622"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a:t>
              </a:r>
              <a:endParaRPr lang="en-US" sz="900" b="0">
                <a:solidFill>
                  <a:srgbClr val="000000"/>
                </a:solidFill>
                <a:latin typeface="Helvetica Neue" charset="0"/>
              </a:endParaRPr>
            </a:p>
          </p:txBody>
        </p:sp>
        <p:sp>
          <p:nvSpPr>
            <p:cNvPr id="33241" name="Text Box 307"/>
            <p:cNvSpPr txBox="1">
              <a:spLocks noChangeArrowheads="1"/>
            </p:cNvSpPr>
            <p:nvPr/>
          </p:nvSpPr>
          <p:spPr bwMode="auto">
            <a:xfrm>
              <a:off x="3871"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a:t>
              </a:r>
              <a:endParaRPr lang="en-US" sz="900" b="0">
                <a:solidFill>
                  <a:srgbClr val="000000"/>
                </a:solidFill>
                <a:latin typeface="Helvetica Neue" charset="0"/>
              </a:endParaRPr>
            </a:p>
          </p:txBody>
        </p:sp>
        <p:sp>
          <p:nvSpPr>
            <p:cNvPr id="33242" name="Text Box 308"/>
            <p:cNvSpPr txBox="1">
              <a:spLocks noChangeArrowheads="1"/>
            </p:cNvSpPr>
            <p:nvPr/>
          </p:nvSpPr>
          <p:spPr bwMode="auto">
            <a:xfrm>
              <a:off x="4120"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a:t>
              </a:r>
              <a:endParaRPr lang="en-US" sz="900" b="0">
                <a:solidFill>
                  <a:srgbClr val="000000"/>
                </a:solidFill>
                <a:latin typeface="Helvetica Neue" charset="0"/>
              </a:endParaRPr>
            </a:p>
          </p:txBody>
        </p:sp>
        <p:sp>
          <p:nvSpPr>
            <p:cNvPr id="33243" name="Text Box 309"/>
            <p:cNvSpPr txBox="1">
              <a:spLocks noChangeArrowheads="1"/>
            </p:cNvSpPr>
            <p:nvPr/>
          </p:nvSpPr>
          <p:spPr bwMode="auto">
            <a:xfrm>
              <a:off x="4369"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dirty="0">
                  <a:solidFill>
                    <a:srgbClr val="000000"/>
                  </a:solidFill>
                </a:rPr>
                <a:t>17</a:t>
              </a:r>
              <a:endParaRPr lang="en-US" sz="900" b="0" dirty="0">
                <a:solidFill>
                  <a:srgbClr val="000000"/>
                </a:solidFill>
                <a:latin typeface="Helvetica Neue" charset="0"/>
              </a:endParaRPr>
            </a:p>
          </p:txBody>
        </p:sp>
        <p:sp>
          <p:nvSpPr>
            <p:cNvPr id="33244" name="Text Box 310"/>
            <p:cNvSpPr txBox="1">
              <a:spLocks noChangeArrowheads="1"/>
            </p:cNvSpPr>
            <p:nvPr/>
          </p:nvSpPr>
          <p:spPr bwMode="auto">
            <a:xfrm>
              <a:off x="4618"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a:t>
              </a:r>
              <a:endParaRPr lang="en-US" sz="900" b="0">
                <a:solidFill>
                  <a:srgbClr val="000000"/>
                </a:solidFill>
                <a:latin typeface="Helvetica Neue" charset="0"/>
              </a:endParaRPr>
            </a:p>
          </p:txBody>
        </p:sp>
        <p:sp>
          <p:nvSpPr>
            <p:cNvPr id="33245" name="Text Box 311"/>
            <p:cNvSpPr txBox="1">
              <a:spLocks noChangeArrowheads="1"/>
            </p:cNvSpPr>
            <p:nvPr/>
          </p:nvSpPr>
          <p:spPr bwMode="auto">
            <a:xfrm>
              <a:off x="4867"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a:t>
              </a:r>
              <a:endParaRPr lang="en-US" sz="900" b="0">
                <a:solidFill>
                  <a:srgbClr val="000000"/>
                </a:solidFill>
                <a:latin typeface="Helvetica Neue" charset="0"/>
              </a:endParaRPr>
            </a:p>
          </p:txBody>
        </p:sp>
        <p:sp>
          <p:nvSpPr>
            <p:cNvPr id="33246" name="Text Box 312"/>
            <p:cNvSpPr txBox="1">
              <a:spLocks noChangeArrowheads="1"/>
            </p:cNvSpPr>
            <p:nvPr/>
          </p:nvSpPr>
          <p:spPr bwMode="auto">
            <a:xfrm>
              <a:off x="5116"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a:t>
              </a:r>
              <a:endParaRPr lang="en-US" sz="900" b="0">
                <a:solidFill>
                  <a:srgbClr val="000000"/>
                </a:solidFill>
                <a:latin typeface="Helvetica Neue" charset="0"/>
              </a:endParaRPr>
            </a:p>
          </p:txBody>
        </p:sp>
        <p:sp>
          <p:nvSpPr>
            <p:cNvPr id="33247" name="Text Box 313"/>
            <p:cNvSpPr txBox="1">
              <a:spLocks noChangeArrowheads="1"/>
            </p:cNvSpPr>
            <p:nvPr/>
          </p:nvSpPr>
          <p:spPr bwMode="auto">
            <a:xfrm>
              <a:off x="5361" y="10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a:t>
              </a:r>
              <a:endParaRPr lang="en-US" sz="900" b="0">
                <a:solidFill>
                  <a:srgbClr val="000000"/>
                </a:solidFill>
                <a:latin typeface="Helvetica Neue" charset="0"/>
              </a:endParaRPr>
            </a:p>
          </p:txBody>
        </p:sp>
        <p:sp>
          <p:nvSpPr>
            <p:cNvPr id="33248" name="Text Box 314"/>
            <p:cNvSpPr txBox="1">
              <a:spLocks noChangeArrowheads="1"/>
            </p:cNvSpPr>
            <p:nvPr/>
          </p:nvSpPr>
          <p:spPr bwMode="auto">
            <a:xfrm>
              <a:off x="136"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a:t>
              </a:r>
              <a:endParaRPr lang="en-US" sz="900" b="0">
                <a:solidFill>
                  <a:srgbClr val="000000"/>
                </a:solidFill>
                <a:latin typeface="Helvetica Neue" charset="0"/>
              </a:endParaRPr>
            </a:p>
          </p:txBody>
        </p:sp>
        <p:sp>
          <p:nvSpPr>
            <p:cNvPr id="33249" name="Text Box 315"/>
            <p:cNvSpPr txBox="1">
              <a:spLocks noChangeArrowheads="1"/>
            </p:cNvSpPr>
            <p:nvPr/>
          </p:nvSpPr>
          <p:spPr bwMode="auto">
            <a:xfrm>
              <a:off x="385"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a:t>
              </a:r>
              <a:endParaRPr lang="en-US" sz="900" b="0">
                <a:solidFill>
                  <a:srgbClr val="000000"/>
                </a:solidFill>
                <a:latin typeface="Helvetica Neue" charset="0"/>
              </a:endParaRPr>
            </a:p>
          </p:txBody>
        </p:sp>
        <p:sp>
          <p:nvSpPr>
            <p:cNvPr id="33250" name="Text Box 316"/>
            <p:cNvSpPr txBox="1">
              <a:spLocks noChangeArrowheads="1"/>
            </p:cNvSpPr>
            <p:nvPr/>
          </p:nvSpPr>
          <p:spPr bwMode="auto">
            <a:xfrm>
              <a:off x="634"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a:t>
              </a:r>
              <a:endParaRPr lang="en-US" sz="900" b="0">
                <a:solidFill>
                  <a:srgbClr val="000000"/>
                </a:solidFill>
                <a:latin typeface="Helvetica Neue" charset="0"/>
              </a:endParaRPr>
            </a:p>
          </p:txBody>
        </p:sp>
        <p:sp>
          <p:nvSpPr>
            <p:cNvPr id="33251" name="Text Box 317"/>
            <p:cNvSpPr txBox="1">
              <a:spLocks noChangeArrowheads="1"/>
            </p:cNvSpPr>
            <p:nvPr/>
          </p:nvSpPr>
          <p:spPr bwMode="auto">
            <a:xfrm>
              <a:off x="883"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a:t>
              </a:r>
              <a:endParaRPr lang="en-US" sz="900" b="0">
                <a:solidFill>
                  <a:srgbClr val="000000"/>
                </a:solidFill>
                <a:latin typeface="Helvetica Neue" charset="0"/>
              </a:endParaRPr>
            </a:p>
          </p:txBody>
        </p:sp>
        <p:sp>
          <p:nvSpPr>
            <p:cNvPr id="33252" name="Text Box 318"/>
            <p:cNvSpPr txBox="1">
              <a:spLocks noChangeArrowheads="1"/>
            </p:cNvSpPr>
            <p:nvPr/>
          </p:nvSpPr>
          <p:spPr bwMode="auto">
            <a:xfrm>
              <a:off x="1132"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a:t>
              </a:r>
              <a:endParaRPr lang="en-US" sz="900" b="0">
                <a:solidFill>
                  <a:srgbClr val="000000"/>
                </a:solidFill>
                <a:latin typeface="Helvetica Neue" charset="0"/>
              </a:endParaRPr>
            </a:p>
          </p:txBody>
        </p:sp>
        <p:sp>
          <p:nvSpPr>
            <p:cNvPr id="33253" name="Text Box 319"/>
            <p:cNvSpPr txBox="1">
              <a:spLocks noChangeArrowheads="1"/>
            </p:cNvSpPr>
            <p:nvPr/>
          </p:nvSpPr>
          <p:spPr bwMode="auto">
            <a:xfrm>
              <a:off x="1381"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a:t>
              </a:r>
              <a:endParaRPr lang="en-US" sz="900" b="0">
                <a:solidFill>
                  <a:srgbClr val="000000"/>
                </a:solidFill>
                <a:latin typeface="Helvetica Neue" charset="0"/>
              </a:endParaRPr>
            </a:p>
          </p:txBody>
        </p:sp>
        <p:sp>
          <p:nvSpPr>
            <p:cNvPr id="33254" name="Text Box 320"/>
            <p:cNvSpPr txBox="1">
              <a:spLocks noChangeArrowheads="1"/>
            </p:cNvSpPr>
            <p:nvPr/>
          </p:nvSpPr>
          <p:spPr bwMode="auto">
            <a:xfrm>
              <a:off x="1630"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a:t>
              </a:r>
              <a:endParaRPr lang="en-US" sz="900" b="0">
                <a:solidFill>
                  <a:srgbClr val="000000"/>
                </a:solidFill>
                <a:latin typeface="Helvetica Neue" charset="0"/>
              </a:endParaRPr>
            </a:p>
          </p:txBody>
        </p:sp>
        <p:sp>
          <p:nvSpPr>
            <p:cNvPr id="33255" name="Text Box 321"/>
            <p:cNvSpPr txBox="1">
              <a:spLocks noChangeArrowheads="1"/>
            </p:cNvSpPr>
            <p:nvPr/>
          </p:nvSpPr>
          <p:spPr bwMode="auto">
            <a:xfrm>
              <a:off x="1879"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29</a:t>
              </a:r>
              <a:endParaRPr lang="en-US" sz="900" b="0">
                <a:solidFill>
                  <a:srgbClr val="000000"/>
                </a:solidFill>
                <a:latin typeface="Helvetica Neue" charset="0"/>
              </a:endParaRPr>
            </a:p>
          </p:txBody>
        </p:sp>
        <p:sp>
          <p:nvSpPr>
            <p:cNvPr id="33256" name="Text Box 322"/>
            <p:cNvSpPr txBox="1">
              <a:spLocks noChangeArrowheads="1"/>
            </p:cNvSpPr>
            <p:nvPr/>
          </p:nvSpPr>
          <p:spPr bwMode="auto">
            <a:xfrm>
              <a:off x="2128"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30</a:t>
              </a:r>
              <a:endParaRPr lang="en-US" sz="900" b="0">
                <a:solidFill>
                  <a:srgbClr val="000000"/>
                </a:solidFill>
                <a:latin typeface="Helvetica Neue" charset="0"/>
              </a:endParaRPr>
            </a:p>
          </p:txBody>
        </p:sp>
        <p:sp>
          <p:nvSpPr>
            <p:cNvPr id="33257" name="Text Box 323"/>
            <p:cNvSpPr txBox="1">
              <a:spLocks noChangeArrowheads="1"/>
            </p:cNvSpPr>
            <p:nvPr/>
          </p:nvSpPr>
          <p:spPr bwMode="auto">
            <a:xfrm>
              <a:off x="2377"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31</a:t>
              </a:r>
              <a:endParaRPr lang="en-US" sz="900" b="0">
                <a:solidFill>
                  <a:srgbClr val="000000"/>
                </a:solidFill>
                <a:latin typeface="Helvetica Neue" charset="0"/>
              </a:endParaRPr>
            </a:p>
          </p:txBody>
        </p:sp>
        <p:sp>
          <p:nvSpPr>
            <p:cNvPr id="33258" name="Text Box 324"/>
            <p:cNvSpPr txBox="1">
              <a:spLocks noChangeArrowheads="1"/>
            </p:cNvSpPr>
            <p:nvPr/>
          </p:nvSpPr>
          <p:spPr bwMode="auto">
            <a:xfrm>
              <a:off x="2626"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32</a:t>
              </a:r>
              <a:endParaRPr lang="en-US" sz="900" b="0">
                <a:solidFill>
                  <a:srgbClr val="000000"/>
                </a:solidFill>
                <a:latin typeface="Helvetica Neue" charset="0"/>
              </a:endParaRPr>
            </a:p>
          </p:txBody>
        </p:sp>
        <p:sp>
          <p:nvSpPr>
            <p:cNvPr id="33259" name="Text Box 325"/>
            <p:cNvSpPr txBox="1">
              <a:spLocks noChangeArrowheads="1"/>
            </p:cNvSpPr>
            <p:nvPr/>
          </p:nvSpPr>
          <p:spPr bwMode="auto">
            <a:xfrm>
              <a:off x="2875"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33</a:t>
              </a:r>
              <a:endParaRPr lang="en-US" sz="900" b="0">
                <a:solidFill>
                  <a:srgbClr val="000000"/>
                </a:solidFill>
                <a:latin typeface="Helvetica Neue" charset="0"/>
              </a:endParaRPr>
            </a:p>
          </p:txBody>
        </p:sp>
        <p:sp>
          <p:nvSpPr>
            <p:cNvPr id="33260" name="Text Box 326"/>
            <p:cNvSpPr txBox="1">
              <a:spLocks noChangeArrowheads="1"/>
            </p:cNvSpPr>
            <p:nvPr/>
          </p:nvSpPr>
          <p:spPr bwMode="auto">
            <a:xfrm>
              <a:off x="3124"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34</a:t>
              </a:r>
              <a:endParaRPr lang="en-US" sz="900" b="0">
                <a:solidFill>
                  <a:srgbClr val="000000"/>
                </a:solidFill>
                <a:latin typeface="Helvetica Neue" charset="0"/>
              </a:endParaRPr>
            </a:p>
          </p:txBody>
        </p:sp>
        <p:sp>
          <p:nvSpPr>
            <p:cNvPr id="33261" name="Text Box 327"/>
            <p:cNvSpPr txBox="1">
              <a:spLocks noChangeArrowheads="1"/>
            </p:cNvSpPr>
            <p:nvPr/>
          </p:nvSpPr>
          <p:spPr bwMode="auto">
            <a:xfrm>
              <a:off x="3373"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35</a:t>
              </a:r>
              <a:endParaRPr lang="en-US" sz="900" b="0">
                <a:solidFill>
                  <a:srgbClr val="000000"/>
                </a:solidFill>
                <a:latin typeface="Helvetica Neue" charset="0"/>
              </a:endParaRPr>
            </a:p>
          </p:txBody>
        </p:sp>
        <p:sp>
          <p:nvSpPr>
            <p:cNvPr id="33262" name="Text Box 328"/>
            <p:cNvSpPr txBox="1">
              <a:spLocks noChangeArrowheads="1"/>
            </p:cNvSpPr>
            <p:nvPr/>
          </p:nvSpPr>
          <p:spPr bwMode="auto">
            <a:xfrm>
              <a:off x="3622"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36</a:t>
              </a:r>
              <a:endParaRPr lang="en-US" sz="900" b="0">
                <a:solidFill>
                  <a:srgbClr val="000000"/>
                </a:solidFill>
                <a:latin typeface="Helvetica Neue" charset="0"/>
              </a:endParaRPr>
            </a:p>
          </p:txBody>
        </p:sp>
        <p:sp>
          <p:nvSpPr>
            <p:cNvPr id="33263" name="Text Box 329"/>
            <p:cNvSpPr txBox="1">
              <a:spLocks noChangeArrowheads="1"/>
            </p:cNvSpPr>
            <p:nvPr/>
          </p:nvSpPr>
          <p:spPr bwMode="auto">
            <a:xfrm>
              <a:off x="3871"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37</a:t>
              </a:r>
              <a:endParaRPr lang="en-US" sz="900" b="0">
                <a:solidFill>
                  <a:srgbClr val="000000"/>
                </a:solidFill>
                <a:latin typeface="Helvetica Neue" charset="0"/>
              </a:endParaRPr>
            </a:p>
          </p:txBody>
        </p:sp>
        <p:sp>
          <p:nvSpPr>
            <p:cNvPr id="33264" name="Text Box 330"/>
            <p:cNvSpPr txBox="1">
              <a:spLocks noChangeArrowheads="1"/>
            </p:cNvSpPr>
            <p:nvPr/>
          </p:nvSpPr>
          <p:spPr bwMode="auto">
            <a:xfrm>
              <a:off x="4120"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38</a:t>
              </a:r>
              <a:endParaRPr lang="en-US" sz="900" b="0">
                <a:solidFill>
                  <a:srgbClr val="000000"/>
                </a:solidFill>
                <a:latin typeface="Helvetica Neue" charset="0"/>
              </a:endParaRPr>
            </a:p>
          </p:txBody>
        </p:sp>
        <p:sp>
          <p:nvSpPr>
            <p:cNvPr id="33265" name="Text Box 331"/>
            <p:cNvSpPr txBox="1">
              <a:spLocks noChangeArrowheads="1"/>
            </p:cNvSpPr>
            <p:nvPr/>
          </p:nvSpPr>
          <p:spPr bwMode="auto">
            <a:xfrm>
              <a:off x="4369"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39</a:t>
              </a:r>
              <a:endParaRPr lang="en-US" sz="900" b="0">
                <a:solidFill>
                  <a:srgbClr val="000000"/>
                </a:solidFill>
                <a:latin typeface="Helvetica Neue" charset="0"/>
              </a:endParaRPr>
            </a:p>
          </p:txBody>
        </p:sp>
        <p:sp>
          <p:nvSpPr>
            <p:cNvPr id="33266" name="Text Box 332"/>
            <p:cNvSpPr txBox="1">
              <a:spLocks noChangeArrowheads="1"/>
            </p:cNvSpPr>
            <p:nvPr/>
          </p:nvSpPr>
          <p:spPr bwMode="auto">
            <a:xfrm>
              <a:off x="4618"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40</a:t>
              </a:r>
              <a:endParaRPr lang="en-US" sz="900" b="0">
                <a:solidFill>
                  <a:srgbClr val="000000"/>
                </a:solidFill>
                <a:latin typeface="Helvetica Neue" charset="0"/>
              </a:endParaRPr>
            </a:p>
          </p:txBody>
        </p:sp>
        <p:sp>
          <p:nvSpPr>
            <p:cNvPr id="33267" name="Text Box 333"/>
            <p:cNvSpPr txBox="1">
              <a:spLocks noChangeArrowheads="1"/>
            </p:cNvSpPr>
            <p:nvPr/>
          </p:nvSpPr>
          <p:spPr bwMode="auto">
            <a:xfrm>
              <a:off x="4867"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41</a:t>
              </a:r>
              <a:endParaRPr lang="en-US" sz="900" b="0">
                <a:solidFill>
                  <a:srgbClr val="000000"/>
                </a:solidFill>
                <a:latin typeface="Helvetica Neue" charset="0"/>
              </a:endParaRPr>
            </a:p>
          </p:txBody>
        </p:sp>
        <p:sp>
          <p:nvSpPr>
            <p:cNvPr id="33268" name="Text Box 334"/>
            <p:cNvSpPr txBox="1">
              <a:spLocks noChangeArrowheads="1"/>
            </p:cNvSpPr>
            <p:nvPr/>
          </p:nvSpPr>
          <p:spPr bwMode="auto">
            <a:xfrm>
              <a:off x="5116"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42</a:t>
              </a:r>
              <a:endParaRPr lang="en-US" sz="900" b="0">
                <a:solidFill>
                  <a:srgbClr val="000000"/>
                </a:solidFill>
                <a:latin typeface="Helvetica Neue" charset="0"/>
              </a:endParaRPr>
            </a:p>
          </p:txBody>
        </p:sp>
        <p:sp>
          <p:nvSpPr>
            <p:cNvPr id="33269" name="Text Box 335"/>
            <p:cNvSpPr txBox="1">
              <a:spLocks noChangeArrowheads="1"/>
            </p:cNvSpPr>
            <p:nvPr/>
          </p:nvSpPr>
          <p:spPr bwMode="auto">
            <a:xfrm>
              <a:off x="5361" y="127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43</a:t>
              </a:r>
              <a:endParaRPr lang="en-US" sz="900" b="0">
                <a:solidFill>
                  <a:srgbClr val="000000"/>
                </a:solidFill>
                <a:latin typeface="Helvetica Neue" charset="0"/>
              </a:endParaRPr>
            </a:p>
          </p:txBody>
        </p:sp>
        <p:sp>
          <p:nvSpPr>
            <p:cNvPr id="33270" name="Text Box 336"/>
            <p:cNvSpPr txBox="1">
              <a:spLocks noChangeArrowheads="1"/>
            </p:cNvSpPr>
            <p:nvPr/>
          </p:nvSpPr>
          <p:spPr bwMode="auto">
            <a:xfrm>
              <a:off x="136"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44</a:t>
              </a:r>
              <a:endParaRPr lang="en-US" sz="900" b="0">
                <a:solidFill>
                  <a:srgbClr val="000000"/>
                </a:solidFill>
                <a:latin typeface="Helvetica Neue" charset="0"/>
              </a:endParaRPr>
            </a:p>
          </p:txBody>
        </p:sp>
        <p:sp>
          <p:nvSpPr>
            <p:cNvPr id="33271" name="Text Box 337"/>
            <p:cNvSpPr txBox="1">
              <a:spLocks noChangeArrowheads="1"/>
            </p:cNvSpPr>
            <p:nvPr/>
          </p:nvSpPr>
          <p:spPr bwMode="auto">
            <a:xfrm>
              <a:off x="385"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45</a:t>
              </a:r>
              <a:endParaRPr lang="en-US" sz="900" b="0">
                <a:solidFill>
                  <a:srgbClr val="000000"/>
                </a:solidFill>
                <a:latin typeface="Helvetica Neue" charset="0"/>
              </a:endParaRPr>
            </a:p>
          </p:txBody>
        </p:sp>
        <p:sp>
          <p:nvSpPr>
            <p:cNvPr id="33272" name="Text Box 338"/>
            <p:cNvSpPr txBox="1">
              <a:spLocks noChangeArrowheads="1"/>
            </p:cNvSpPr>
            <p:nvPr/>
          </p:nvSpPr>
          <p:spPr bwMode="auto">
            <a:xfrm>
              <a:off x="634"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46</a:t>
              </a:r>
              <a:endParaRPr lang="en-US" sz="900" b="0">
                <a:solidFill>
                  <a:srgbClr val="000000"/>
                </a:solidFill>
                <a:latin typeface="Helvetica Neue" charset="0"/>
              </a:endParaRPr>
            </a:p>
          </p:txBody>
        </p:sp>
        <p:sp>
          <p:nvSpPr>
            <p:cNvPr id="33273" name="Text Box 339"/>
            <p:cNvSpPr txBox="1">
              <a:spLocks noChangeArrowheads="1"/>
            </p:cNvSpPr>
            <p:nvPr/>
          </p:nvSpPr>
          <p:spPr bwMode="auto">
            <a:xfrm>
              <a:off x="883"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47</a:t>
              </a:r>
              <a:endParaRPr lang="en-US" sz="900" b="0">
                <a:solidFill>
                  <a:srgbClr val="000000"/>
                </a:solidFill>
                <a:latin typeface="Helvetica Neue" charset="0"/>
              </a:endParaRPr>
            </a:p>
          </p:txBody>
        </p:sp>
        <p:sp>
          <p:nvSpPr>
            <p:cNvPr id="33274" name="Text Box 340"/>
            <p:cNvSpPr txBox="1">
              <a:spLocks noChangeArrowheads="1"/>
            </p:cNvSpPr>
            <p:nvPr/>
          </p:nvSpPr>
          <p:spPr bwMode="auto">
            <a:xfrm>
              <a:off x="1132"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48</a:t>
              </a:r>
              <a:endParaRPr lang="en-US" sz="900" b="0">
                <a:solidFill>
                  <a:srgbClr val="000000"/>
                </a:solidFill>
                <a:latin typeface="Helvetica Neue" charset="0"/>
              </a:endParaRPr>
            </a:p>
          </p:txBody>
        </p:sp>
        <p:sp>
          <p:nvSpPr>
            <p:cNvPr id="33275" name="Text Box 341"/>
            <p:cNvSpPr txBox="1">
              <a:spLocks noChangeArrowheads="1"/>
            </p:cNvSpPr>
            <p:nvPr/>
          </p:nvSpPr>
          <p:spPr bwMode="auto">
            <a:xfrm>
              <a:off x="1381"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49</a:t>
              </a:r>
              <a:endParaRPr lang="en-US" sz="900" b="0">
                <a:solidFill>
                  <a:srgbClr val="000000"/>
                </a:solidFill>
                <a:latin typeface="Helvetica Neue" charset="0"/>
              </a:endParaRPr>
            </a:p>
          </p:txBody>
        </p:sp>
        <p:sp>
          <p:nvSpPr>
            <p:cNvPr id="33276" name="Text Box 342"/>
            <p:cNvSpPr txBox="1">
              <a:spLocks noChangeArrowheads="1"/>
            </p:cNvSpPr>
            <p:nvPr/>
          </p:nvSpPr>
          <p:spPr bwMode="auto">
            <a:xfrm>
              <a:off x="1630"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50</a:t>
              </a:r>
              <a:endParaRPr lang="en-US" sz="900" b="0">
                <a:solidFill>
                  <a:srgbClr val="000000"/>
                </a:solidFill>
                <a:latin typeface="Helvetica Neue" charset="0"/>
              </a:endParaRPr>
            </a:p>
          </p:txBody>
        </p:sp>
        <p:sp>
          <p:nvSpPr>
            <p:cNvPr id="33277" name="Text Box 343"/>
            <p:cNvSpPr txBox="1">
              <a:spLocks noChangeArrowheads="1"/>
            </p:cNvSpPr>
            <p:nvPr/>
          </p:nvSpPr>
          <p:spPr bwMode="auto">
            <a:xfrm>
              <a:off x="1879"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51</a:t>
              </a:r>
              <a:endParaRPr lang="en-US" sz="900" b="0">
                <a:solidFill>
                  <a:srgbClr val="000000"/>
                </a:solidFill>
                <a:latin typeface="Helvetica Neue" charset="0"/>
              </a:endParaRPr>
            </a:p>
          </p:txBody>
        </p:sp>
        <p:sp>
          <p:nvSpPr>
            <p:cNvPr id="33278" name="Text Box 344"/>
            <p:cNvSpPr txBox="1">
              <a:spLocks noChangeArrowheads="1"/>
            </p:cNvSpPr>
            <p:nvPr/>
          </p:nvSpPr>
          <p:spPr bwMode="auto">
            <a:xfrm>
              <a:off x="2128"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52</a:t>
              </a:r>
              <a:endParaRPr lang="en-US" sz="900" b="0">
                <a:solidFill>
                  <a:srgbClr val="000000"/>
                </a:solidFill>
                <a:latin typeface="Helvetica Neue" charset="0"/>
              </a:endParaRPr>
            </a:p>
          </p:txBody>
        </p:sp>
        <p:sp>
          <p:nvSpPr>
            <p:cNvPr id="33279" name="Text Box 345"/>
            <p:cNvSpPr txBox="1">
              <a:spLocks noChangeArrowheads="1"/>
            </p:cNvSpPr>
            <p:nvPr/>
          </p:nvSpPr>
          <p:spPr bwMode="auto">
            <a:xfrm>
              <a:off x="2377"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53</a:t>
              </a:r>
              <a:endParaRPr lang="en-US" sz="900" b="0">
                <a:solidFill>
                  <a:srgbClr val="000000"/>
                </a:solidFill>
                <a:latin typeface="Helvetica Neue" charset="0"/>
              </a:endParaRPr>
            </a:p>
          </p:txBody>
        </p:sp>
        <p:sp>
          <p:nvSpPr>
            <p:cNvPr id="33280" name="Text Box 346"/>
            <p:cNvSpPr txBox="1">
              <a:spLocks noChangeArrowheads="1"/>
            </p:cNvSpPr>
            <p:nvPr/>
          </p:nvSpPr>
          <p:spPr bwMode="auto">
            <a:xfrm>
              <a:off x="2626"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54</a:t>
              </a:r>
              <a:endParaRPr lang="en-US" sz="900" b="0">
                <a:solidFill>
                  <a:srgbClr val="000000"/>
                </a:solidFill>
                <a:latin typeface="Helvetica Neue" charset="0"/>
              </a:endParaRPr>
            </a:p>
          </p:txBody>
        </p:sp>
        <p:sp>
          <p:nvSpPr>
            <p:cNvPr id="33281" name="Text Box 347"/>
            <p:cNvSpPr txBox="1">
              <a:spLocks noChangeArrowheads="1"/>
            </p:cNvSpPr>
            <p:nvPr/>
          </p:nvSpPr>
          <p:spPr bwMode="auto">
            <a:xfrm>
              <a:off x="2875"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55</a:t>
              </a:r>
              <a:endParaRPr lang="en-US" sz="900" b="0">
                <a:solidFill>
                  <a:srgbClr val="000000"/>
                </a:solidFill>
                <a:latin typeface="Helvetica Neue" charset="0"/>
              </a:endParaRPr>
            </a:p>
          </p:txBody>
        </p:sp>
        <p:sp>
          <p:nvSpPr>
            <p:cNvPr id="33282" name="Text Box 348"/>
            <p:cNvSpPr txBox="1">
              <a:spLocks noChangeArrowheads="1"/>
            </p:cNvSpPr>
            <p:nvPr/>
          </p:nvSpPr>
          <p:spPr bwMode="auto">
            <a:xfrm>
              <a:off x="3124"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56</a:t>
              </a:r>
              <a:endParaRPr lang="en-US" sz="900" b="0">
                <a:solidFill>
                  <a:srgbClr val="000000"/>
                </a:solidFill>
                <a:latin typeface="Helvetica Neue" charset="0"/>
              </a:endParaRPr>
            </a:p>
          </p:txBody>
        </p:sp>
        <p:sp>
          <p:nvSpPr>
            <p:cNvPr id="33283" name="Text Box 349"/>
            <p:cNvSpPr txBox="1">
              <a:spLocks noChangeArrowheads="1"/>
            </p:cNvSpPr>
            <p:nvPr/>
          </p:nvSpPr>
          <p:spPr bwMode="auto">
            <a:xfrm>
              <a:off x="3373"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57</a:t>
              </a:r>
              <a:endParaRPr lang="en-US" sz="900" b="0">
                <a:solidFill>
                  <a:srgbClr val="000000"/>
                </a:solidFill>
                <a:latin typeface="Helvetica Neue" charset="0"/>
              </a:endParaRPr>
            </a:p>
          </p:txBody>
        </p:sp>
        <p:sp>
          <p:nvSpPr>
            <p:cNvPr id="33284" name="Text Box 350"/>
            <p:cNvSpPr txBox="1">
              <a:spLocks noChangeArrowheads="1"/>
            </p:cNvSpPr>
            <p:nvPr/>
          </p:nvSpPr>
          <p:spPr bwMode="auto">
            <a:xfrm>
              <a:off x="3622"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58</a:t>
              </a:r>
              <a:endParaRPr lang="en-US" sz="900" b="0">
                <a:solidFill>
                  <a:srgbClr val="000000"/>
                </a:solidFill>
                <a:latin typeface="Helvetica Neue" charset="0"/>
              </a:endParaRPr>
            </a:p>
          </p:txBody>
        </p:sp>
        <p:sp>
          <p:nvSpPr>
            <p:cNvPr id="33285" name="Text Box 351"/>
            <p:cNvSpPr txBox="1">
              <a:spLocks noChangeArrowheads="1"/>
            </p:cNvSpPr>
            <p:nvPr/>
          </p:nvSpPr>
          <p:spPr bwMode="auto">
            <a:xfrm>
              <a:off x="3871"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59</a:t>
              </a:r>
              <a:endParaRPr lang="en-US" sz="900" b="0">
                <a:solidFill>
                  <a:srgbClr val="000000"/>
                </a:solidFill>
                <a:latin typeface="Helvetica Neue" charset="0"/>
              </a:endParaRPr>
            </a:p>
          </p:txBody>
        </p:sp>
        <p:sp>
          <p:nvSpPr>
            <p:cNvPr id="33286" name="Text Box 352"/>
            <p:cNvSpPr txBox="1">
              <a:spLocks noChangeArrowheads="1"/>
            </p:cNvSpPr>
            <p:nvPr/>
          </p:nvSpPr>
          <p:spPr bwMode="auto">
            <a:xfrm>
              <a:off x="4120"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60</a:t>
              </a:r>
              <a:endParaRPr lang="en-US" sz="900" b="0">
                <a:solidFill>
                  <a:srgbClr val="000000"/>
                </a:solidFill>
                <a:latin typeface="Helvetica Neue" charset="0"/>
              </a:endParaRPr>
            </a:p>
          </p:txBody>
        </p:sp>
        <p:sp>
          <p:nvSpPr>
            <p:cNvPr id="33287" name="Text Box 353"/>
            <p:cNvSpPr txBox="1">
              <a:spLocks noChangeArrowheads="1"/>
            </p:cNvSpPr>
            <p:nvPr/>
          </p:nvSpPr>
          <p:spPr bwMode="auto">
            <a:xfrm>
              <a:off x="4369"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61</a:t>
              </a:r>
              <a:endParaRPr lang="en-US" sz="900" b="0">
                <a:solidFill>
                  <a:srgbClr val="000000"/>
                </a:solidFill>
                <a:latin typeface="Helvetica Neue" charset="0"/>
              </a:endParaRPr>
            </a:p>
          </p:txBody>
        </p:sp>
        <p:sp>
          <p:nvSpPr>
            <p:cNvPr id="33288" name="Text Box 354"/>
            <p:cNvSpPr txBox="1">
              <a:spLocks noChangeArrowheads="1"/>
            </p:cNvSpPr>
            <p:nvPr/>
          </p:nvSpPr>
          <p:spPr bwMode="auto">
            <a:xfrm>
              <a:off x="4618"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62</a:t>
              </a:r>
              <a:endParaRPr lang="en-US" sz="900" b="0">
                <a:solidFill>
                  <a:srgbClr val="000000"/>
                </a:solidFill>
                <a:latin typeface="Helvetica Neue" charset="0"/>
              </a:endParaRPr>
            </a:p>
          </p:txBody>
        </p:sp>
        <p:sp>
          <p:nvSpPr>
            <p:cNvPr id="33289" name="Text Box 355"/>
            <p:cNvSpPr txBox="1">
              <a:spLocks noChangeArrowheads="1"/>
            </p:cNvSpPr>
            <p:nvPr/>
          </p:nvSpPr>
          <p:spPr bwMode="auto">
            <a:xfrm>
              <a:off x="4867"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63</a:t>
              </a:r>
              <a:endParaRPr lang="en-US" sz="900" b="0">
                <a:solidFill>
                  <a:srgbClr val="000000"/>
                </a:solidFill>
                <a:latin typeface="Helvetica Neue" charset="0"/>
              </a:endParaRPr>
            </a:p>
          </p:txBody>
        </p:sp>
        <p:sp>
          <p:nvSpPr>
            <p:cNvPr id="33290" name="Text Box 356"/>
            <p:cNvSpPr txBox="1">
              <a:spLocks noChangeArrowheads="1"/>
            </p:cNvSpPr>
            <p:nvPr/>
          </p:nvSpPr>
          <p:spPr bwMode="auto">
            <a:xfrm>
              <a:off x="5116"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64</a:t>
              </a:r>
              <a:endParaRPr lang="en-US" sz="900" b="0">
                <a:solidFill>
                  <a:srgbClr val="000000"/>
                </a:solidFill>
                <a:latin typeface="Helvetica Neue" charset="0"/>
              </a:endParaRPr>
            </a:p>
          </p:txBody>
        </p:sp>
        <p:sp>
          <p:nvSpPr>
            <p:cNvPr id="33291" name="Text Box 357"/>
            <p:cNvSpPr txBox="1">
              <a:spLocks noChangeArrowheads="1"/>
            </p:cNvSpPr>
            <p:nvPr/>
          </p:nvSpPr>
          <p:spPr bwMode="auto">
            <a:xfrm>
              <a:off x="5361" y="152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65</a:t>
              </a:r>
              <a:endParaRPr lang="en-US" sz="900" b="0">
                <a:solidFill>
                  <a:srgbClr val="000000"/>
                </a:solidFill>
                <a:latin typeface="Helvetica Neue" charset="0"/>
              </a:endParaRPr>
            </a:p>
          </p:txBody>
        </p:sp>
        <p:sp>
          <p:nvSpPr>
            <p:cNvPr id="33292" name="Text Box 358"/>
            <p:cNvSpPr txBox="1">
              <a:spLocks noChangeArrowheads="1"/>
            </p:cNvSpPr>
            <p:nvPr/>
          </p:nvSpPr>
          <p:spPr bwMode="auto">
            <a:xfrm>
              <a:off x="136"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66</a:t>
              </a:r>
              <a:endParaRPr lang="en-US" sz="900" b="0">
                <a:solidFill>
                  <a:srgbClr val="000000"/>
                </a:solidFill>
                <a:latin typeface="Helvetica Neue" charset="0"/>
              </a:endParaRPr>
            </a:p>
          </p:txBody>
        </p:sp>
        <p:sp>
          <p:nvSpPr>
            <p:cNvPr id="33293" name="Text Box 359"/>
            <p:cNvSpPr txBox="1">
              <a:spLocks noChangeArrowheads="1"/>
            </p:cNvSpPr>
            <p:nvPr/>
          </p:nvSpPr>
          <p:spPr bwMode="auto">
            <a:xfrm>
              <a:off x="385"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67</a:t>
              </a:r>
              <a:endParaRPr lang="en-US" sz="900" b="0">
                <a:solidFill>
                  <a:srgbClr val="000000"/>
                </a:solidFill>
                <a:latin typeface="Helvetica Neue" charset="0"/>
              </a:endParaRPr>
            </a:p>
          </p:txBody>
        </p:sp>
        <p:sp>
          <p:nvSpPr>
            <p:cNvPr id="33294" name="Text Box 360"/>
            <p:cNvSpPr txBox="1">
              <a:spLocks noChangeArrowheads="1"/>
            </p:cNvSpPr>
            <p:nvPr/>
          </p:nvSpPr>
          <p:spPr bwMode="auto">
            <a:xfrm>
              <a:off x="634"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68</a:t>
              </a:r>
              <a:endParaRPr lang="en-US" sz="900" b="0">
                <a:solidFill>
                  <a:srgbClr val="000000"/>
                </a:solidFill>
                <a:latin typeface="Helvetica Neue" charset="0"/>
              </a:endParaRPr>
            </a:p>
          </p:txBody>
        </p:sp>
        <p:sp>
          <p:nvSpPr>
            <p:cNvPr id="33295" name="Text Box 361"/>
            <p:cNvSpPr txBox="1">
              <a:spLocks noChangeArrowheads="1"/>
            </p:cNvSpPr>
            <p:nvPr/>
          </p:nvSpPr>
          <p:spPr bwMode="auto">
            <a:xfrm>
              <a:off x="883"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69</a:t>
              </a:r>
              <a:endParaRPr lang="en-US" sz="900" b="0">
                <a:solidFill>
                  <a:srgbClr val="000000"/>
                </a:solidFill>
                <a:latin typeface="Helvetica Neue" charset="0"/>
              </a:endParaRPr>
            </a:p>
          </p:txBody>
        </p:sp>
        <p:sp>
          <p:nvSpPr>
            <p:cNvPr id="33296" name="Text Box 362"/>
            <p:cNvSpPr txBox="1">
              <a:spLocks noChangeArrowheads="1"/>
            </p:cNvSpPr>
            <p:nvPr/>
          </p:nvSpPr>
          <p:spPr bwMode="auto">
            <a:xfrm>
              <a:off x="1132"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70</a:t>
              </a:r>
              <a:endParaRPr lang="en-US" sz="900" b="0">
                <a:solidFill>
                  <a:srgbClr val="000000"/>
                </a:solidFill>
                <a:latin typeface="Helvetica Neue" charset="0"/>
              </a:endParaRPr>
            </a:p>
          </p:txBody>
        </p:sp>
        <p:sp>
          <p:nvSpPr>
            <p:cNvPr id="33297" name="Text Box 363"/>
            <p:cNvSpPr txBox="1">
              <a:spLocks noChangeArrowheads="1"/>
            </p:cNvSpPr>
            <p:nvPr/>
          </p:nvSpPr>
          <p:spPr bwMode="auto">
            <a:xfrm>
              <a:off x="1381"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71</a:t>
              </a:r>
              <a:endParaRPr lang="en-US" sz="900" b="0">
                <a:solidFill>
                  <a:srgbClr val="000000"/>
                </a:solidFill>
                <a:latin typeface="Helvetica Neue" charset="0"/>
              </a:endParaRPr>
            </a:p>
          </p:txBody>
        </p:sp>
        <p:sp>
          <p:nvSpPr>
            <p:cNvPr id="33298" name="Text Box 364"/>
            <p:cNvSpPr txBox="1">
              <a:spLocks noChangeArrowheads="1"/>
            </p:cNvSpPr>
            <p:nvPr/>
          </p:nvSpPr>
          <p:spPr bwMode="auto">
            <a:xfrm>
              <a:off x="1630"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72</a:t>
              </a:r>
              <a:endParaRPr lang="en-US" sz="900" b="0">
                <a:solidFill>
                  <a:srgbClr val="000000"/>
                </a:solidFill>
                <a:latin typeface="Helvetica Neue" charset="0"/>
              </a:endParaRPr>
            </a:p>
          </p:txBody>
        </p:sp>
        <p:sp>
          <p:nvSpPr>
            <p:cNvPr id="33299" name="Text Box 365"/>
            <p:cNvSpPr txBox="1">
              <a:spLocks noChangeArrowheads="1"/>
            </p:cNvSpPr>
            <p:nvPr/>
          </p:nvSpPr>
          <p:spPr bwMode="auto">
            <a:xfrm>
              <a:off x="1879"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73</a:t>
              </a:r>
              <a:endParaRPr lang="en-US" sz="900" b="0">
                <a:solidFill>
                  <a:srgbClr val="000000"/>
                </a:solidFill>
                <a:latin typeface="Helvetica Neue" charset="0"/>
              </a:endParaRPr>
            </a:p>
          </p:txBody>
        </p:sp>
        <p:sp>
          <p:nvSpPr>
            <p:cNvPr id="33300" name="Text Box 366"/>
            <p:cNvSpPr txBox="1">
              <a:spLocks noChangeArrowheads="1"/>
            </p:cNvSpPr>
            <p:nvPr/>
          </p:nvSpPr>
          <p:spPr bwMode="auto">
            <a:xfrm>
              <a:off x="2128"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74</a:t>
              </a:r>
              <a:endParaRPr lang="en-US" sz="900" b="0">
                <a:solidFill>
                  <a:srgbClr val="000000"/>
                </a:solidFill>
                <a:latin typeface="Helvetica Neue" charset="0"/>
              </a:endParaRPr>
            </a:p>
          </p:txBody>
        </p:sp>
        <p:sp>
          <p:nvSpPr>
            <p:cNvPr id="33301" name="Text Box 367"/>
            <p:cNvSpPr txBox="1">
              <a:spLocks noChangeArrowheads="1"/>
            </p:cNvSpPr>
            <p:nvPr/>
          </p:nvSpPr>
          <p:spPr bwMode="auto">
            <a:xfrm>
              <a:off x="2377"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75</a:t>
              </a:r>
              <a:endParaRPr lang="en-US" sz="900" b="0">
                <a:solidFill>
                  <a:srgbClr val="000000"/>
                </a:solidFill>
                <a:latin typeface="Helvetica Neue" charset="0"/>
              </a:endParaRPr>
            </a:p>
          </p:txBody>
        </p:sp>
        <p:sp>
          <p:nvSpPr>
            <p:cNvPr id="33302" name="Text Box 368"/>
            <p:cNvSpPr txBox="1">
              <a:spLocks noChangeArrowheads="1"/>
            </p:cNvSpPr>
            <p:nvPr/>
          </p:nvSpPr>
          <p:spPr bwMode="auto">
            <a:xfrm>
              <a:off x="2626"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76</a:t>
              </a:r>
              <a:endParaRPr lang="en-US" sz="900" b="0">
                <a:solidFill>
                  <a:srgbClr val="000000"/>
                </a:solidFill>
                <a:latin typeface="Helvetica Neue" charset="0"/>
              </a:endParaRPr>
            </a:p>
          </p:txBody>
        </p:sp>
        <p:sp>
          <p:nvSpPr>
            <p:cNvPr id="33303" name="Text Box 369"/>
            <p:cNvSpPr txBox="1">
              <a:spLocks noChangeArrowheads="1"/>
            </p:cNvSpPr>
            <p:nvPr/>
          </p:nvSpPr>
          <p:spPr bwMode="auto">
            <a:xfrm>
              <a:off x="2875"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77</a:t>
              </a:r>
              <a:endParaRPr lang="en-US" sz="900" b="0">
                <a:solidFill>
                  <a:srgbClr val="000000"/>
                </a:solidFill>
                <a:latin typeface="Helvetica Neue" charset="0"/>
              </a:endParaRPr>
            </a:p>
          </p:txBody>
        </p:sp>
        <p:sp>
          <p:nvSpPr>
            <p:cNvPr id="33304" name="Text Box 370"/>
            <p:cNvSpPr txBox="1">
              <a:spLocks noChangeArrowheads="1"/>
            </p:cNvSpPr>
            <p:nvPr/>
          </p:nvSpPr>
          <p:spPr bwMode="auto">
            <a:xfrm>
              <a:off x="3124"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78</a:t>
              </a:r>
              <a:endParaRPr lang="en-US" sz="900" b="0">
                <a:solidFill>
                  <a:srgbClr val="000000"/>
                </a:solidFill>
                <a:latin typeface="Helvetica Neue" charset="0"/>
              </a:endParaRPr>
            </a:p>
          </p:txBody>
        </p:sp>
        <p:sp>
          <p:nvSpPr>
            <p:cNvPr id="33305" name="Text Box 371"/>
            <p:cNvSpPr txBox="1">
              <a:spLocks noChangeArrowheads="1"/>
            </p:cNvSpPr>
            <p:nvPr/>
          </p:nvSpPr>
          <p:spPr bwMode="auto">
            <a:xfrm>
              <a:off x="3373"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79</a:t>
              </a:r>
              <a:endParaRPr lang="en-US" sz="900" b="0">
                <a:solidFill>
                  <a:srgbClr val="000000"/>
                </a:solidFill>
                <a:latin typeface="Helvetica Neue" charset="0"/>
              </a:endParaRPr>
            </a:p>
          </p:txBody>
        </p:sp>
        <p:sp>
          <p:nvSpPr>
            <p:cNvPr id="33306" name="Text Box 372"/>
            <p:cNvSpPr txBox="1">
              <a:spLocks noChangeArrowheads="1"/>
            </p:cNvSpPr>
            <p:nvPr/>
          </p:nvSpPr>
          <p:spPr bwMode="auto">
            <a:xfrm>
              <a:off x="3622"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80</a:t>
              </a:r>
              <a:endParaRPr lang="en-US" sz="900" b="0">
                <a:solidFill>
                  <a:srgbClr val="000000"/>
                </a:solidFill>
                <a:latin typeface="Helvetica Neue" charset="0"/>
              </a:endParaRPr>
            </a:p>
          </p:txBody>
        </p:sp>
        <p:sp>
          <p:nvSpPr>
            <p:cNvPr id="33307" name="Text Box 373"/>
            <p:cNvSpPr txBox="1">
              <a:spLocks noChangeArrowheads="1"/>
            </p:cNvSpPr>
            <p:nvPr/>
          </p:nvSpPr>
          <p:spPr bwMode="auto">
            <a:xfrm>
              <a:off x="3871"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81</a:t>
              </a:r>
              <a:endParaRPr lang="en-US" sz="900" b="0">
                <a:solidFill>
                  <a:srgbClr val="000000"/>
                </a:solidFill>
                <a:latin typeface="Helvetica Neue" charset="0"/>
              </a:endParaRPr>
            </a:p>
          </p:txBody>
        </p:sp>
        <p:sp>
          <p:nvSpPr>
            <p:cNvPr id="33308" name="Text Box 374"/>
            <p:cNvSpPr txBox="1">
              <a:spLocks noChangeArrowheads="1"/>
            </p:cNvSpPr>
            <p:nvPr/>
          </p:nvSpPr>
          <p:spPr bwMode="auto">
            <a:xfrm>
              <a:off x="4120"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82</a:t>
              </a:r>
              <a:endParaRPr lang="en-US" sz="900" b="0">
                <a:solidFill>
                  <a:srgbClr val="000000"/>
                </a:solidFill>
                <a:latin typeface="Helvetica Neue" charset="0"/>
              </a:endParaRPr>
            </a:p>
          </p:txBody>
        </p:sp>
        <p:sp>
          <p:nvSpPr>
            <p:cNvPr id="33309" name="Text Box 375"/>
            <p:cNvSpPr txBox="1">
              <a:spLocks noChangeArrowheads="1"/>
            </p:cNvSpPr>
            <p:nvPr/>
          </p:nvSpPr>
          <p:spPr bwMode="auto">
            <a:xfrm>
              <a:off x="4369"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83</a:t>
              </a:r>
              <a:endParaRPr lang="en-US" sz="900" b="0">
                <a:solidFill>
                  <a:srgbClr val="000000"/>
                </a:solidFill>
                <a:latin typeface="Helvetica Neue" charset="0"/>
              </a:endParaRPr>
            </a:p>
          </p:txBody>
        </p:sp>
        <p:sp>
          <p:nvSpPr>
            <p:cNvPr id="33310" name="Text Box 376"/>
            <p:cNvSpPr txBox="1">
              <a:spLocks noChangeArrowheads="1"/>
            </p:cNvSpPr>
            <p:nvPr/>
          </p:nvSpPr>
          <p:spPr bwMode="auto">
            <a:xfrm>
              <a:off x="4618"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84</a:t>
              </a:r>
              <a:endParaRPr lang="en-US" sz="900" b="0">
                <a:solidFill>
                  <a:srgbClr val="000000"/>
                </a:solidFill>
                <a:latin typeface="Helvetica Neue" charset="0"/>
              </a:endParaRPr>
            </a:p>
          </p:txBody>
        </p:sp>
        <p:sp>
          <p:nvSpPr>
            <p:cNvPr id="33311" name="Text Box 377"/>
            <p:cNvSpPr txBox="1">
              <a:spLocks noChangeArrowheads="1"/>
            </p:cNvSpPr>
            <p:nvPr/>
          </p:nvSpPr>
          <p:spPr bwMode="auto">
            <a:xfrm>
              <a:off x="4867"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85</a:t>
              </a:r>
              <a:endParaRPr lang="en-US" sz="900" b="0">
                <a:solidFill>
                  <a:srgbClr val="000000"/>
                </a:solidFill>
                <a:latin typeface="Helvetica Neue" charset="0"/>
              </a:endParaRPr>
            </a:p>
          </p:txBody>
        </p:sp>
        <p:sp>
          <p:nvSpPr>
            <p:cNvPr id="33312" name="Text Box 378"/>
            <p:cNvSpPr txBox="1">
              <a:spLocks noChangeArrowheads="1"/>
            </p:cNvSpPr>
            <p:nvPr/>
          </p:nvSpPr>
          <p:spPr bwMode="auto">
            <a:xfrm>
              <a:off x="5116"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86</a:t>
              </a:r>
              <a:endParaRPr lang="en-US" sz="900" b="0">
                <a:solidFill>
                  <a:srgbClr val="000000"/>
                </a:solidFill>
                <a:latin typeface="Helvetica Neue" charset="0"/>
              </a:endParaRPr>
            </a:p>
          </p:txBody>
        </p:sp>
        <p:sp>
          <p:nvSpPr>
            <p:cNvPr id="33313" name="Text Box 379"/>
            <p:cNvSpPr txBox="1">
              <a:spLocks noChangeArrowheads="1"/>
            </p:cNvSpPr>
            <p:nvPr/>
          </p:nvSpPr>
          <p:spPr bwMode="auto">
            <a:xfrm>
              <a:off x="5361" y="177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87</a:t>
              </a:r>
              <a:endParaRPr lang="en-US" sz="900" b="0">
                <a:solidFill>
                  <a:srgbClr val="000000"/>
                </a:solidFill>
                <a:latin typeface="Helvetica Neue" charset="0"/>
              </a:endParaRPr>
            </a:p>
          </p:txBody>
        </p:sp>
        <p:sp>
          <p:nvSpPr>
            <p:cNvPr id="33314" name="Text Box 380"/>
            <p:cNvSpPr txBox="1">
              <a:spLocks noChangeArrowheads="1"/>
            </p:cNvSpPr>
            <p:nvPr/>
          </p:nvSpPr>
          <p:spPr bwMode="auto">
            <a:xfrm>
              <a:off x="136"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88</a:t>
              </a:r>
              <a:endParaRPr lang="en-US" sz="900" b="0">
                <a:solidFill>
                  <a:srgbClr val="000000"/>
                </a:solidFill>
                <a:latin typeface="Helvetica Neue" charset="0"/>
              </a:endParaRPr>
            </a:p>
          </p:txBody>
        </p:sp>
        <p:sp>
          <p:nvSpPr>
            <p:cNvPr id="33315" name="Text Box 381"/>
            <p:cNvSpPr txBox="1">
              <a:spLocks noChangeArrowheads="1"/>
            </p:cNvSpPr>
            <p:nvPr/>
          </p:nvSpPr>
          <p:spPr bwMode="auto">
            <a:xfrm>
              <a:off x="385"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89</a:t>
              </a:r>
              <a:endParaRPr lang="en-US" sz="900" b="0">
                <a:solidFill>
                  <a:srgbClr val="000000"/>
                </a:solidFill>
                <a:latin typeface="Helvetica Neue" charset="0"/>
              </a:endParaRPr>
            </a:p>
          </p:txBody>
        </p:sp>
        <p:sp>
          <p:nvSpPr>
            <p:cNvPr id="33316" name="Text Box 382"/>
            <p:cNvSpPr txBox="1">
              <a:spLocks noChangeArrowheads="1"/>
            </p:cNvSpPr>
            <p:nvPr/>
          </p:nvSpPr>
          <p:spPr bwMode="auto">
            <a:xfrm>
              <a:off x="634"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90</a:t>
              </a:r>
              <a:endParaRPr lang="en-US" sz="900" b="0">
                <a:solidFill>
                  <a:srgbClr val="000000"/>
                </a:solidFill>
                <a:latin typeface="Helvetica Neue" charset="0"/>
              </a:endParaRPr>
            </a:p>
          </p:txBody>
        </p:sp>
        <p:sp>
          <p:nvSpPr>
            <p:cNvPr id="33317" name="Text Box 383"/>
            <p:cNvSpPr txBox="1">
              <a:spLocks noChangeArrowheads="1"/>
            </p:cNvSpPr>
            <p:nvPr/>
          </p:nvSpPr>
          <p:spPr bwMode="auto">
            <a:xfrm>
              <a:off x="883"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91</a:t>
              </a:r>
              <a:endParaRPr lang="en-US" sz="900" b="0">
                <a:solidFill>
                  <a:srgbClr val="000000"/>
                </a:solidFill>
                <a:latin typeface="Helvetica Neue" charset="0"/>
              </a:endParaRPr>
            </a:p>
          </p:txBody>
        </p:sp>
        <p:sp>
          <p:nvSpPr>
            <p:cNvPr id="33318" name="Text Box 384"/>
            <p:cNvSpPr txBox="1">
              <a:spLocks noChangeArrowheads="1"/>
            </p:cNvSpPr>
            <p:nvPr/>
          </p:nvSpPr>
          <p:spPr bwMode="auto">
            <a:xfrm>
              <a:off x="1132"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92</a:t>
              </a:r>
              <a:endParaRPr lang="en-US" sz="900" b="0">
                <a:solidFill>
                  <a:srgbClr val="000000"/>
                </a:solidFill>
                <a:latin typeface="Helvetica Neue" charset="0"/>
              </a:endParaRPr>
            </a:p>
          </p:txBody>
        </p:sp>
        <p:sp>
          <p:nvSpPr>
            <p:cNvPr id="33319" name="Text Box 385"/>
            <p:cNvSpPr txBox="1">
              <a:spLocks noChangeArrowheads="1"/>
            </p:cNvSpPr>
            <p:nvPr/>
          </p:nvSpPr>
          <p:spPr bwMode="auto">
            <a:xfrm>
              <a:off x="1381"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93</a:t>
              </a:r>
              <a:endParaRPr lang="en-US" sz="900" b="0">
                <a:solidFill>
                  <a:srgbClr val="000000"/>
                </a:solidFill>
                <a:latin typeface="Helvetica Neue" charset="0"/>
              </a:endParaRPr>
            </a:p>
          </p:txBody>
        </p:sp>
        <p:sp>
          <p:nvSpPr>
            <p:cNvPr id="33320" name="Text Box 386"/>
            <p:cNvSpPr txBox="1">
              <a:spLocks noChangeArrowheads="1"/>
            </p:cNvSpPr>
            <p:nvPr/>
          </p:nvSpPr>
          <p:spPr bwMode="auto">
            <a:xfrm>
              <a:off x="1630"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94</a:t>
              </a:r>
              <a:endParaRPr lang="en-US" sz="900" b="0">
                <a:solidFill>
                  <a:srgbClr val="000000"/>
                </a:solidFill>
                <a:latin typeface="Helvetica Neue" charset="0"/>
              </a:endParaRPr>
            </a:p>
          </p:txBody>
        </p:sp>
        <p:sp>
          <p:nvSpPr>
            <p:cNvPr id="33321" name="Text Box 387"/>
            <p:cNvSpPr txBox="1">
              <a:spLocks noChangeArrowheads="1"/>
            </p:cNvSpPr>
            <p:nvPr/>
          </p:nvSpPr>
          <p:spPr bwMode="auto">
            <a:xfrm>
              <a:off x="1879"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95</a:t>
              </a:r>
              <a:endParaRPr lang="en-US" sz="900" b="0">
                <a:solidFill>
                  <a:srgbClr val="000000"/>
                </a:solidFill>
                <a:latin typeface="Helvetica Neue" charset="0"/>
              </a:endParaRPr>
            </a:p>
          </p:txBody>
        </p:sp>
        <p:sp>
          <p:nvSpPr>
            <p:cNvPr id="33322" name="Text Box 388"/>
            <p:cNvSpPr txBox="1">
              <a:spLocks noChangeArrowheads="1"/>
            </p:cNvSpPr>
            <p:nvPr/>
          </p:nvSpPr>
          <p:spPr bwMode="auto">
            <a:xfrm>
              <a:off x="2128"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96</a:t>
              </a:r>
              <a:endParaRPr lang="en-US" sz="900" b="0">
                <a:solidFill>
                  <a:srgbClr val="000000"/>
                </a:solidFill>
                <a:latin typeface="Helvetica Neue" charset="0"/>
              </a:endParaRPr>
            </a:p>
          </p:txBody>
        </p:sp>
        <p:sp>
          <p:nvSpPr>
            <p:cNvPr id="33323" name="Text Box 389"/>
            <p:cNvSpPr txBox="1">
              <a:spLocks noChangeArrowheads="1"/>
            </p:cNvSpPr>
            <p:nvPr/>
          </p:nvSpPr>
          <p:spPr bwMode="auto">
            <a:xfrm>
              <a:off x="2377"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97</a:t>
              </a:r>
              <a:endParaRPr lang="en-US" sz="900" b="0">
                <a:solidFill>
                  <a:srgbClr val="000000"/>
                </a:solidFill>
                <a:latin typeface="Helvetica Neue" charset="0"/>
              </a:endParaRPr>
            </a:p>
          </p:txBody>
        </p:sp>
        <p:sp>
          <p:nvSpPr>
            <p:cNvPr id="33324" name="Text Box 390"/>
            <p:cNvSpPr txBox="1">
              <a:spLocks noChangeArrowheads="1"/>
            </p:cNvSpPr>
            <p:nvPr/>
          </p:nvSpPr>
          <p:spPr bwMode="auto">
            <a:xfrm>
              <a:off x="2626"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98</a:t>
              </a:r>
              <a:endParaRPr lang="en-US" sz="900" b="0">
                <a:solidFill>
                  <a:srgbClr val="000000"/>
                </a:solidFill>
                <a:latin typeface="Helvetica Neue" charset="0"/>
              </a:endParaRPr>
            </a:p>
          </p:txBody>
        </p:sp>
        <p:sp>
          <p:nvSpPr>
            <p:cNvPr id="33325" name="Text Box 391"/>
            <p:cNvSpPr txBox="1">
              <a:spLocks noChangeArrowheads="1"/>
            </p:cNvSpPr>
            <p:nvPr/>
          </p:nvSpPr>
          <p:spPr bwMode="auto">
            <a:xfrm>
              <a:off x="2875"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99</a:t>
              </a:r>
              <a:endParaRPr lang="en-US" sz="900" b="0">
                <a:solidFill>
                  <a:srgbClr val="000000"/>
                </a:solidFill>
                <a:latin typeface="Helvetica Neue" charset="0"/>
              </a:endParaRPr>
            </a:p>
          </p:txBody>
        </p:sp>
        <p:sp>
          <p:nvSpPr>
            <p:cNvPr id="33326" name="Text Box 392"/>
            <p:cNvSpPr txBox="1">
              <a:spLocks noChangeArrowheads="1"/>
            </p:cNvSpPr>
            <p:nvPr/>
          </p:nvSpPr>
          <p:spPr bwMode="auto">
            <a:xfrm>
              <a:off x="3124"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100</a:t>
              </a:r>
              <a:endParaRPr lang="en-US" sz="900" b="0">
                <a:solidFill>
                  <a:srgbClr val="000000"/>
                </a:solidFill>
                <a:latin typeface="Helvetica Neue" charset="0"/>
              </a:endParaRPr>
            </a:p>
          </p:txBody>
        </p:sp>
        <p:sp>
          <p:nvSpPr>
            <p:cNvPr id="33327" name="Text Box 393"/>
            <p:cNvSpPr txBox="1">
              <a:spLocks noChangeArrowheads="1"/>
            </p:cNvSpPr>
            <p:nvPr/>
          </p:nvSpPr>
          <p:spPr bwMode="auto">
            <a:xfrm>
              <a:off x="3373"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101</a:t>
              </a:r>
              <a:endParaRPr lang="en-US" sz="900" b="0">
                <a:solidFill>
                  <a:srgbClr val="000000"/>
                </a:solidFill>
                <a:latin typeface="Helvetica Neue" charset="0"/>
              </a:endParaRPr>
            </a:p>
          </p:txBody>
        </p:sp>
        <p:sp>
          <p:nvSpPr>
            <p:cNvPr id="33328" name="Text Box 394"/>
            <p:cNvSpPr txBox="1">
              <a:spLocks noChangeArrowheads="1"/>
            </p:cNvSpPr>
            <p:nvPr/>
          </p:nvSpPr>
          <p:spPr bwMode="auto">
            <a:xfrm>
              <a:off x="3622"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102</a:t>
              </a:r>
              <a:endParaRPr lang="en-US" sz="900" b="0">
                <a:solidFill>
                  <a:srgbClr val="000000"/>
                </a:solidFill>
                <a:latin typeface="Helvetica Neue" charset="0"/>
              </a:endParaRPr>
            </a:p>
          </p:txBody>
        </p:sp>
        <p:sp>
          <p:nvSpPr>
            <p:cNvPr id="33329" name="Text Box 395"/>
            <p:cNvSpPr txBox="1">
              <a:spLocks noChangeArrowheads="1"/>
            </p:cNvSpPr>
            <p:nvPr/>
          </p:nvSpPr>
          <p:spPr bwMode="auto">
            <a:xfrm>
              <a:off x="3871"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103</a:t>
              </a:r>
              <a:endParaRPr lang="en-US" sz="900" b="0">
                <a:solidFill>
                  <a:srgbClr val="000000"/>
                </a:solidFill>
                <a:latin typeface="Helvetica Neue" charset="0"/>
              </a:endParaRPr>
            </a:p>
          </p:txBody>
        </p:sp>
        <p:sp>
          <p:nvSpPr>
            <p:cNvPr id="33330" name="Text Box 396"/>
            <p:cNvSpPr txBox="1">
              <a:spLocks noChangeArrowheads="1"/>
            </p:cNvSpPr>
            <p:nvPr/>
          </p:nvSpPr>
          <p:spPr bwMode="auto">
            <a:xfrm>
              <a:off x="4120"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104</a:t>
              </a:r>
              <a:endParaRPr lang="en-US" sz="900" b="0">
                <a:solidFill>
                  <a:srgbClr val="000000"/>
                </a:solidFill>
                <a:latin typeface="Helvetica Neue" charset="0"/>
              </a:endParaRPr>
            </a:p>
          </p:txBody>
        </p:sp>
        <p:sp>
          <p:nvSpPr>
            <p:cNvPr id="33331" name="Text Box 397"/>
            <p:cNvSpPr txBox="1">
              <a:spLocks noChangeArrowheads="1"/>
            </p:cNvSpPr>
            <p:nvPr/>
          </p:nvSpPr>
          <p:spPr bwMode="auto">
            <a:xfrm>
              <a:off x="4369"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105</a:t>
              </a:r>
              <a:endParaRPr lang="en-US" sz="900" b="0">
                <a:solidFill>
                  <a:srgbClr val="000000"/>
                </a:solidFill>
                <a:latin typeface="Helvetica Neue" charset="0"/>
              </a:endParaRPr>
            </a:p>
          </p:txBody>
        </p:sp>
        <p:sp>
          <p:nvSpPr>
            <p:cNvPr id="33332" name="Text Box 398"/>
            <p:cNvSpPr txBox="1">
              <a:spLocks noChangeArrowheads="1"/>
            </p:cNvSpPr>
            <p:nvPr/>
          </p:nvSpPr>
          <p:spPr bwMode="auto">
            <a:xfrm>
              <a:off x="4618"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106</a:t>
              </a:r>
              <a:endParaRPr lang="en-US" sz="900" b="0">
                <a:solidFill>
                  <a:srgbClr val="000000"/>
                </a:solidFill>
                <a:latin typeface="Helvetica Neue" charset="0"/>
              </a:endParaRPr>
            </a:p>
          </p:txBody>
        </p:sp>
        <p:sp>
          <p:nvSpPr>
            <p:cNvPr id="33333" name="Text Box 399"/>
            <p:cNvSpPr txBox="1">
              <a:spLocks noChangeArrowheads="1"/>
            </p:cNvSpPr>
            <p:nvPr/>
          </p:nvSpPr>
          <p:spPr bwMode="auto">
            <a:xfrm>
              <a:off x="4867"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107</a:t>
              </a:r>
              <a:endParaRPr lang="en-US" sz="900" b="0">
                <a:solidFill>
                  <a:srgbClr val="000000"/>
                </a:solidFill>
                <a:latin typeface="Helvetica Neue" charset="0"/>
              </a:endParaRPr>
            </a:p>
          </p:txBody>
        </p:sp>
        <p:sp>
          <p:nvSpPr>
            <p:cNvPr id="33334" name="Text Box 400"/>
            <p:cNvSpPr txBox="1">
              <a:spLocks noChangeArrowheads="1"/>
            </p:cNvSpPr>
            <p:nvPr/>
          </p:nvSpPr>
          <p:spPr bwMode="auto">
            <a:xfrm>
              <a:off x="5116"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108</a:t>
              </a:r>
              <a:endParaRPr lang="en-US" sz="900" b="0">
                <a:solidFill>
                  <a:srgbClr val="000000"/>
                </a:solidFill>
                <a:latin typeface="Helvetica Neue" charset="0"/>
              </a:endParaRPr>
            </a:p>
          </p:txBody>
        </p:sp>
        <p:sp>
          <p:nvSpPr>
            <p:cNvPr id="33335" name="Text Box 401"/>
            <p:cNvSpPr txBox="1">
              <a:spLocks noChangeArrowheads="1"/>
            </p:cNvSpPr>
            <p:nvPr/>
          </p:nvSpPr>
          <p:spPr bwMode="auto">
            <a:xfrm>
              <a:off x="5361" y="202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109</a:t>
              </a:r>
              <a:endParaRPr lang="en-US" sz="900" b="0">
                <a:solidFill>
                  <a:srgbClr val="000000"/>
                </a:solidFill>
                <a:latin typeface="Helvetica Neue" charset="0"/>
              </a:endParaRPr>
            </a:p>
          </p:txBody>
        </p:sp>
        <p:sp>
          <p:nvSpPr>
            <p:cNvPr id="33336" name="Text Box 402"/>
            <p:cNvSpPr txBox="1">
              <a:spLocks noChangeArrowheads="1"/>
            </p:cNvSpPr>
            <p:nvPr/>
          </p:nvSpPr>
          <p:spPr bwMode="auto">
            <a:xfrm>
              <a:off x="136"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110</a:t>
              </a:r>
              <a:endParaRPr lang="en-US" sz="900" b="0">
                <a:solidFill>
                  <a:srgbClr val="000000"/>
                </a:solidFill>
                <a:latin typeface="Helvetica Neue" charset="0"/>
              </a:endParaRPr>
            </a:p>
          </p:txBody>
        </p:sp>
        <p:sp>
          <p:nvSpPr>
            <p:cNvPr id="33337" name="Text Box 403"/>
            <p:cNvSpPr txBox="1">
              <a:spLocks noChangeArrowheads="1"/>
            </p:cNvSpPr>
            <p:nvPr/>
          </p:nvSpPr>
          <p:spPr bwMode="auto">
            <a:xfrm>
              <a:off x="385"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111</a:t>
              </a:r>
              <a:endParaRPr lang="en-US" sz="900" b="0">
                <a:solidFill>
                  <a:srgbClr val="000000"/>
                </a:solidFill>
                <a:latin typeface="Helvetica Neue" charset="0"/>
              </a:endParaRPr>
            </a:p>
          </p:txBody>
        </p:sp>
        <p:sp>
          <p:nvSpPr>
            <p:cNvPr id="33338" name="Text Box 404"/>
            <p:cNvSpPr txBox="1">
              <a:spLocks noChangeArrowheads="1"/>
            </p:cNvSpPr>
            <p:nvPr/>
          </p:nvSpPr>
          <p:spPr bwMode="auto">
            <a:xfrm>
              <a:off x="634"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112</a:t>
              </a:r>
              <a:endParaRPr lang="en-US" sz="900" b="0">
                <a:solidFill>
                  <a:srgbClr val="000000"/>
                </a:solidFill>
                <a:latin typeface="Helvetica Neue" charset="0"/>
              </a:endParaRPr>
            </a:p>
          </p:txBody>
        </p:sp>
        <p:sp>
          <p:nvSpPr>
            <p:cNvPr id="33339" name="Text Box 405"/>
            <p:cNvSpPr txBox="1">
              <a:spLocks noChangeArrowheads="1"/>
            </p:cNvSpPr>
            <p:nvPr/>
          </p:nvSpPr>
          <p:spPr bwMode="auto">
            <a:xfrm>
              <a:off x="883"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113</a:t>
              </a:r>
              <a:endParaRPr lang="en-US" sz="900" b="0">
                <a:solidFill>
                  <a:srgbClr val="000000"/>
                </a:solidFill>
                <a:latin typeface="Helvetica Neue" charset="0"/>
              </a:endParaRPr>
            </a:p>
          </p:txBody>
        </p:sp>
        <p:sp>
          <p:nvSpPr>
            <p:cNvPr id="33340" name="Text Box 406"/>
            <p:cNvSpPr txBox="1">
              <a:spLocks noChangeArrowheads="1"/>
            </p:cNvSpPr>
            <p:nvPr/>
          </p:nvSpPr>
          <p:spPr bwMode="auto">
            <a:xfrm>
              <a:off x="1132"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114</a:t>
              </a:r>
              <a:endParaRPr lang="en-US" sz="900" b="0">
                <a:solidFill>
                  <a:srgbClr val="000000"/>
                </a:solidFill>
                <a:latin typeface="Helvetica Neue" charset="0"/>
              </a:endParaRPr>
            </a:p>
          </p:txBody>
        </p:sp>
        <p:sp>
          <p:nvSpPr>
            <p:cNvPr id="33341" name="Text Box 407"/>
            <p:cNvSpPr txBox="1">
              <a:spLocks noChangeArrowheads="1"/>
            </p:cNvSpPr>
            <p:nvPr/>
          </p:nvSpPr>
          <p:spPr bwMode="auto">
            <a:xfrm>
              <a:off x="1381"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115</a:t>
              </a:r>
              <a:endParaRPr lang="en-US" sz="900" b="0">
                <a:solidFill>
                  <a:srgbClr val="000000"/>
                </a:solidFill>
                <a:latin typeface="Helvetica Neue" charset="0"/>
              </a:endParaRPr>
            </a:p>
          </p:txBody>
        </p:sp>
        <p:sp>
          <p:nvSpPr>
            <p:cNvPr id="33342" name="Text Box 408"/>
            <p:cNvSpPr txBox="1">
              <a:spLocks noChangeArrowheads="1"/>
            </p:cNvSpPr>
            <p:nvPr/>
          </p:nvSpPr>
          <p:spPr bwMode="auto">
            <a:xfrm>
              <a:off x="1630"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116</a:t>
              </a:r>
              <a:endParaRPr lang="en-US" sz="900" b="0">
                <a:solidFill>
                  <a:srgbClr val="000000"/>
                </a:solidFill>
                <a:latin typeface="Helvetica Neue" charset="0"/>
              </a:endParaRPr>
            </a:p>
          </p:txBody>
        </p:sp>
        <p:sp>
          <p:nvSpPr>
            <p:cNvPr id="33343" name="Text Box 409"/>
            <p:cNvSpPr txBox="1">
              <a:spLocks noChangeArrowheads="1"/>
            </p:cNvSpPr>
            <p:nvPr/>
          </p:nvSpPr>
          <p:spPr bwMode="auto">
            <a:xfrm>
              <a:off x="1879"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117</a:t>
              </a:r>
              <a:endParaRPr lang="en-US" sz="900" b="0">
                <a:solidFill>
                  <a:srgbClr val="000000"/>
                </a:solidFill>
                <a:latin typeface="Helvetica Neue" charset="0"/>
              </a:endParaRPr>
            </a:p>
          </p:txBody>
        </p:sp>
        <p:sp>
          <p:nvSpPr>
            <p:cNvPr id="33344" name="Text Box 410"/>
            <p:cNvSpPr txBox="1">
              <a:spLocks noChangeArrowheads="1"/>
            </p:cNvSpPr>
            <p:nvPr/>
          </p:nvSpPr>
          <p:spPr bwMode="auto">
            <a:xfrm>
              <a:off x="2128"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118</a:t>
              </a:r>
              <a:endParaRPr lang="en-US" sz="900" b="0">
                <a:solidFill>
                  <a:srgbClr val="000000"/>
                </a:solidFill>
                <a:latin typeface="Helvetica Neue" charset="0"/>
              </a:endParaRPr>
            </a:p>
          </p:txBody>
        </p:sp>
        <p:sp>
          <p:nvSpPr>
            <p:cNvPr id="33345" name="Text Box 411"/>
            <p:cNvSpPr txBox="1">
              <a:spLocks noChangeArrowheads="1"/>
            </p:cNvSpPr>
            <p:nvPr/>
          </p:nvSpPr>
          <p:spPr bwMode="auto">
            <a:xfrm>
              <a:off x="2377"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119</a:t>
              </a:r>
              <a:endParaRPr lang="en-US" sz="900" b="0">
                <a:solidFill>
                  <a:srgbClr val="000000"/>
                </a:solidFill>
                <a:latin typeface="Helvetica Neue" charset="0"/>
              </a:endParaRPr>
            </a:p>
          </p:txBody>
        </p:sp>
        <p:sp>
          <p:nvSpPr>
            <p:cNvPr id="33346" name="Text Box 412"/>
            <p:cNvSpPr txBox="1">
              <a:spLocks noChangeArrowheads="1"/>
            </p:cNvSpPr>
            <p:nvPr/>
          </p:nvSpPr>
          <p:spPr bwMode="auto">
            <a:xfrm>
              <a:off x="2626"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120</a:t>
              </a:r>
              <a:endParaRPr lang="en-US" sz="900" b="0">
                <a:solidFill>
                  <a:srgbClr val="000000"/>
                </a:solidFill>
                <a:latin typeface="Helvetica Neue" charset="0"/>
              </a:endParaRPr>
            </a:p>
          </p:txBody>
        </p:sp>
        <p:sp>
          <p:nvSpPr>
            <p:cNvPr id="33347" name="Text Box 413"/>
            <p:cNvSpPr txBox="1">
              <a:spLocks noChangeArrowheads="1"/>
            </p:cNvSpPr>
            <p:nvPr/>
          </p:nvSpPr>
          <p:spPr bwMode="auto">
            <a:xfrm>
              <a:off x="2875"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121</a:t>
              </a:r>
              <a:endParaRPr lang="en-US" sz="900" b="0">
                <a:solidFill>
                  <a:srgbClr val="000000"/>
                </a:solidFill>
                <a:latin typeface="Helvetica Neue" charset="0"/>
              </a:endParaRPr>
            </a:p>
          </p:txBody>
        </p:sp>
        <p:sp>
          <p:nvSpPr>
            <p:cNvPr id="33348" name="Text Box 414"/>
            <p:cNvSpPr txBox="1">
              <a:spLocks noChangeArrowheads="1"/>
            </p:cNvSpPr>
            <p:nvPr/>
          </p:nvSpPr>
          <p:spPr bwMode="auto">
            <a:xfrm>
              <a:off x="3124"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122</a:t>
              </a:r>
              <a:endParaRPr lang="en-US" sz="900" b="0">
                <a:solidFill>
                  <a:srgbClr val="000000"/>
                </a:solidFill>
                <a:latin typeface="Helvetica Neue" charset="0"/>
              </a:endParaRPr>
            </a:p>
          </p:txBody>
        </p:sp>
        <p:sp>
          <p:nvSpPr>
            <p:cNvPr id="33349" name="Text Box 415"/>
            <p:cNvSpPr txBox="1">
              <a:spLocks noChangeArrowheads="1"/>
            </p:cNvSpPr>
            <p:nvPr/>
          </p:nvSpPr>
          <p:spPr bwMode="auto">
            <a:xfrm>
              <a:off x="3373"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123</a:t>
              </a:r>
              <a:endParaRPr lang="en-US" sz="900" b="0">
                <a:solidFill>
                  <a:srgbClr val="000000"/>
                </a:solidFill>
                <a:latin typeface="Helvetica Neue" charset="0"/>
              </a:endParaRPr>
            </a:p>
          </p:txBody>
        </p:sp>
        <p:sp>
          <p:nvSpPr>
            <p:cNvPr id="33350" name="Text Box 416"/>
            <p:cNvSpPr txBox="1">
              <a:spLocks noChangeArrowheads="1"/>
            </p:cNvSpPr>
            <p:nvPr/>
          </p:nvSpPr>
          <p:spPr bwMode="auto">
            <a:xfrm>
              <a:off x="3622"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124</a:t>
              </a:r>
              <a:endParaRPr lang="en-US" sz="900" b="0">
                <a:solidFill>
                  <a:srgbClr val="000000"/>
                </a:solidFill>
                <a:latin typeface="Helvetica Neue" charset="0"/>
              </a:endParaRPr>
            </a:p>
          </p:txBody>
        </p:sp>
        <p:sp>
          <p:nvSpPr>
            <p:cNvPr id="33351" name="Text Box 417"/>
            <p:cNvSpPr txBox="1">
              <a:spLocks noChangeArrowheads="1"/>
            </p:cNvSpPr>
            <p:nvPr/>
          </p:nvSpPr>
          <p:spPr bwMode="auto">
            <a:xfrm>
              <a:off x="3871"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125</a:t>
              </a:r>
              <a:endParaRPr lang="en-US" sz="900" b="0">
                <a:solidFill>
                  <a:srgbClr val="000000"/>
                </a:solidFill>
                <a:latin typeface="Helvetica Neue" charset="0"/>
              </a:endParaRPr>
            </a:p>
          </p:txBody>
        </p:sp>
        <p:sp>
          <p:nvSpPr>
            <p:cNvPr id="33352" name="Text Box 418"/>
            <p:cNvSpPr txBox="1">
              <a:spLocks noChangeArrowheads="1"/>
            </p:cNvSpPr>
            <p:nvPr/>
          </p:nvSpPr>
          <p:spPr bwMode="auto">
            <a:xfrm>
              <a:off x="4120"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126</a:t>
              </a:r>
              <a:endParaRPr lang="en-US" sz="900" b="0">
                <a:solidFill>
                  <a:srgbClr val="000000"/>
                </a:solidFill>
                <a:latin typeface="Helvetica Neue" charset="0"/>
              </a:endParaRPr>
            </a:p>
          </p:txBody>
        </p:sp>
        <p:sp>
          <p:nvSpPr>
            <p:cNvPr id="33353" name="Text Box 419"/>
            <p:cNvSpPr txBox="1">
              <a:spLocks noChangeArrowheads="1"/>
            </p:cNvSpPr>
            <p:nvPr/>
          </p:nvSpPr>
          <p:spPr bwMode="auto">
            <a:xfrm>
              <a:off x="4369"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127</a:t>
              </a:r>
              <a:endParaRPr lang="en-US" sz="900" b="0">
                <a:solidFill>
                  <a:srgbClr val="000000"/>
                </a:solidFill>
                <a:latin typeface="Helvetica Neue" charset="0"/>
              </a:endParaRPr>
            </a:p>
          </p:txBody>
        </p:sp>
        <p:sp>
          <p:nvSpPr>
            <p:cNvPr id="33354" name="Text Box 420"/>
            <p:cNvSpPr txBox="1">
              <a:spLocks noChangeArrowheads="1"/>
            </p:cNvSpPr>
            <p:nvPr/>
          </p:nvSpPr>
          <p:spPr bwMode="auto">
            <a:xfrm>
              <a:off x="4618"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128</a:t>
              </a:r>
              <a:endParaRPr lang="en-US" sz="900" b="0">
                <a:solidFill>
                  <a:srgbClr val="000000"/>
                </a:solidFill>
                <a:latin typeface="Helvetica Neue" charset="0"/>
              </a:endParaRPr>
            </a:p>
          </p:txBody>
        </p:sp>
        <p:sp>
          <p:nvSpPr>
            <p:cNvPr id="33355" name="Text Box 421"/>
            <p:cNvSpPr txBox="1">
              <a:spLocks noChangeArrowheads="1"/>
            </p:cNvSpPr>
            <p:nvPr/>
          </p:nvSpPr>
          <p:spPr bwMode="auto">
            <a:xfrm>
              <a:off x="4867"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129</a:t>
              </a:r>
              <a:endParaRPr lang="en-US" sz="900" b="0">
                <a:solidFill>
                  <a:srgbClr val="000000"/>
                </a:solidFill>
                <a:latin typeface="Helvetica Neue" charset="0"/>
              </a:endParaRPr>
            </a:p>
          </p:txBody>
        </p:sp>
        <p:sp>
          <p:nvSpPr>
            <p:cNvPr id="33356" name="Text Box 422"/>
            <p:cNvSpPr txBox="1">
              <a:spLocks noChangeArrowheads="1"/>
            </p:cNvSpPr>
            <p:nvPr/>
          </p:nvSpPr>
          <p:spPr bwMode="auto">
            <a:xfrm>
              <a:off x="5116"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130</a:t>
              </a:r>
              <a:endParaRPr lang="en-US" sz="900" b="0">
                <a:solidFill>
                  <a:srgbClr val="000000"/>
                </a:solidFill>
                <a:latin typeface="Helvetica Neue" charset="0"/>
              </a:endParaRPr>
            </a:p>
          </p:txBody>
        </p:sp>
        <p:sp>
          <p:nvSpPr>
            <p:cNvPr id="33357" name="Text Box 423"/>
            <p:cNvSpPr txBox="1">
              <a:spLocks noChangeArrowheads="1"/>
            </p:cNvSpPr>
            <p:nvPr/>
          </p:nvSpPr>
          <p:spPr bwMode="auto">
            <a:xfrm>
              <a:off x="5361" y="22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131</a:t>
              </a:r>
              <a:endParaRPr lang="en-US" sz="900" b="0">
                <a:solidFill>
                  <a:srgbClr val="000000"/>
                </a:solidFill>
                <a:latin typeface="Helvetica Neue" charset="0"/>
              </a:endParaRPr>
            </a:p>
          </p:txBody>
        </p:sp>
        <p:sp>
          <p:nvSpPr>
            <p:cNvPr id="33358" name="Text Box 424"/>
            <p:cNvSpPr txBox="1">
              <a:spLocks noChangeArrowheads="1"/>
            </p:cNvSpPr>
            <p:nvPr/>
          </p:nvSpPr>
          <p:spPr bwMode="auto">
            <a:xfrm>
              <a:off x="136"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132</a:t>
              </a:r>
              <a:endParaRPr lang="en-US" sz="900" b="0">
                <a:solidFill>
                  <a:srgbClr val="000000"/>
                </a:solidFill>
                <a:latin typeface="Helvetica Neue" charset="0"/>
              </a:endParaRPr>
            </a:p>
          </p:txBody>
        </p:sp>
        <p:sp>
          <p:nvSpPr>
            <p:cNvPr id="33359" name="Text Box 425"/>
            <p:cNvSpPr txBox="1">
              <a:spLocks noChangeArrowheads="1"/>
            </p:cNvSpPr>
            <p:nvPr/>
          </p:nvSpPr>
          <p:spPr bwMode="auto">
            <a:xfrm>
              <a:off x="385"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133</a:t>
              </a:r>
              <a:endParaRPr lang="en-US" sz="900" b="0">
                <a:solidFill>
                  <a:srgbClr val="000000"/>
                </a:solidFill>
                <a:latin typeface="Helvetica Neue" charset="0"/>
              </a:endParaRPr>
            </a:p>
          </p:txBody>
        </p:sp>
        <p:sp>
          <p:nvSpPr>
            <p:cNvPr id="33360" name="Text Box 426"/>
            <p:cNvSpPr txBox="1">
              <a:spLocks noChangeArrowheads="1"/>
            </p:cNvSpPr>
            <p:nvPr/>
          </p:nvSpPr>
          <p:spPr bwMode="auto">
            <a:xfrm>
              <a:off x="634"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134</a:t>
              </a:r>
              <a:endParaRPr lang="en-US" sz="900" b="0">
                <a:solidFill>
                  <a:srgbClr val="000000"/>
                </a:solidFill>
                <a:latin typeface="Helvetica Neue" charset="0"/>
              </a:endParaRPr>
            </a:p>
          </p:txBody>
        </p:sp>
        <p:sp>
          <p:nvSpPr>
            <p:cNvPr id="33361" name="Text Box 427"/>
            <p:cNvSpPr txBox="1">
              <a:spLocks noChangeArrowheads="1"/>
            </p:cNvSpPr>
            <p:nvPr/>
          </p:nvSpPr>
          <p:spPr bwMode="auto">
            <a:xfrm>
              <a:off x="883"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135</a:t>
              </a:r>
              <a:endParaRPr lang="en-US" sz="900" b="0">
                <a:solidFill>
                  <a:srgbClr val="000000"/>
                </a:solidFill>
                <a:latin typeface="Helvetica Neue" charset="0"/>
              </a:endParaRPr>
            </a:p>
          </p:txBody>
        </p:sp>
        <p:sp>
          <p:nvSpPr>
            <p:cNvPr id="33362" name="Text Box 428"/>
            <p:cNvSpPr txBox="1">
              <a:spLocks noChangeArrowheads="1"/>
            </p:cNvSpPr>
            <p:nvPr/>
          </p:nvSpPr>
          <p:spPr bwMode="auto">
            <a:xfrm>
              <a:off x="1132"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136</a:t>
              </a:r>
              <a:endParaRPr lang="en-US" sz="900" b="0">
                <a:solidFill>
                  <a:srgbClr val="000000"/>
                </a:solidFill>
                <a:latin typeface="Helvetica Neue" charset="0"/>
              </a:endParaRPr>
            </a:p>
          </p:txBody>
        </p:sp>
        <p:sp>
          <p:nvSpPr>
            <p:cNvPr id="33363" name="Text Box 429"/>
            <p:cNvSpPr txBox="1">
              <a:spLocks noChangeArrowheads="1"/>
            </p:cNvSpPr>
            <p:nvPr/>
          </p:nvSpPr>
          <p:spPr bwMode="auto">
            <a:xfrm>
              <a:off x="1381"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137</a:t>
              </a:r>
              <a:endParaRPr lang="en-US" sz="900" b="0">
                <a:solidFill>
                  <a:srgbClr val="000000"/>
                </a:solidFill>
                <a:latin typeface="Helvetica Neue" charset="0"/>
              </a:endParaRPr>
            </a:p>
          </p:txBody>
        </p:sp>
        <p:sp>
          <p:nvSpPr>
            <p:cNvPr id="33364" name="Text Box 430"/>
            <p:cNvSpPr txBox="1">
              <a:spLocks noChangeArrowheads="1"/>
            </p:cNvSpPr>
            <p:nvPr/>
          </p:nvSpPr>
          <p:spPr bwMode="auto">
            <a:xfrm>
              <a:off x="1630"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138</a:t>
              </a:r>
              <a:endParaRPr lang="en-US" sz="900" b="0">
                <a:solidFill>
                  <a:srgbClr val="000000"/>
                </a:solidFill>
                <a:latin typeface="Helvetica Neue" charset="0"/>
              </a:endParaRPr>
            </a:p>
          </p:txBody>
        </p:sp>
        <p:sp>
          <p:nvSpPr>
            <p:cNvPr id="33365" name="Text Box 431"/>
            <p:cNvSpPr txBox="1">
              <a:spLocks noChangeArrowheads="1"/>
            </p:cNvSpPr>
            <p:nvPr/>
          </p:nvSpPr>
          <p:spPr bwMode="auto">
            <a:xfrm>
              <a:off x="1879"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139</a:t>
              </a:r>
              <a:endParaRPr lang="en-US" sz="900" b="0">
                <a:solidFill>
                  <a:srgbClr val="000000"/>
                </a:solidFill>
                <a:latin typeface="Helvetica Neue" charset="0"/>
              </a:endParaRPr>
            </a:p>
          </p:txBody>
        </p:sp>
        <p:sp>
          <p:nvSpPr>
            <p:cNvPr id="33366" name="Text Box 432"/>
            <p:cNvSpPr txBox="1">
              <a:spLocks noChangeArrowheads="1"/>
            </p:cNvSpPr>
            <p:nvPr/>
          </p:nvSpPr>
          <p:spPr bwMode="auto">
            <a:xfrm>
              <a:off x="2128"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140</a:t>
              </a:r>
              <a:endParaRPr lang="en-US" sz="900" b="0">
                <a:solidFill>
                  <a:srgbClr val="000000"/>
                </a:solidFill>
                <a:latin typeface="Helvetica Neue" charset="0"/>
              </a:endParaRPr>
            </a:p>
          </p:txBody>
        </p:sp>
        <p:sp>
          <p:nvSpPr>
            <p:cNvPr id="33367" name="Text Box 433"/>
            <p:cNvSpPr txBox="1">
              <a:spLocks noChangeArrowheads="1"/>
            </p:cNvSpPr>
            <p:nvPr/>
          </p:nvSpPr>
          <p:spPr bwMode="auto">
            <a:xfrm>
              <a:off x="2377"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141</a:t>
              </a:r>
              <a:endParaRPr lang="en-US" sz="900" b="0">
                <a:solidFill>
                  <a:srgbClr val="000000"/>
                </a:solidFill>
                <a:latin typeface="Helvetica Neue" charset="0"/>
              </a:endParaRPr>
            </a:p>
          </p:txBody>
        </p:sp>
        <p:sp>
          <p:nvSpPr>
            <p:cNvPr id="33368" name="Text Box 434"/>
            <p:cNvSpPr txBox="1">
              <a:spLocks noChangeArrowheads="1"/>
            </p:cNvSpPr>
            <p:nvPr/>
          </p:nvSpPr>
          <p:spPr bwMode="auto">
            <a:xfrm>
              <a:off x="2626"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142</a:t>
              </a:r>
              <a:endParaRPr lang="en-US" sz="900" b="0">
                <a:solidFill>
                  <a:srgbClr val="000000"/>
                </a:solidFill>
                <a:latin typeface="Helvetica Neue" charset="0"/>
              </a:endParaRPr>
            </a:p>
          </p:txBody>
        </p:sp>
        <p:sp>
          <p:nvSpPr>
            <p:cNvPr id="33369" name="Text Box 435"/>
            <p:cNvSpPr txBox="1">
              <a:spLocks noChangeArrowheads="1"/>
            </p:cNvSpPr>
            <p:nvPr/>
          </p:nvSpPr>
          <p:spPr bwMode="auto">
            <a:xfrm>
              <a:off x="2875"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143</a:t>
              </a:r>
              <a:endParaRPr lang="en-US" sz="900" b="0">
                <a:solidFill>
                  <a:srgbClr val="000000"/>
                </a:solidFill>
                <a:latin typeface="Helvetica Neue" charset="0"/>
              </a:endParaRPr>
            </a:p>
          </p:txBody>
        </p:sp>
        <p:sp>
          <p:nvSpPr>
            <p:cNvPr id="33370" name="Text Box 436"/>
            <p:cNvSpPr txBox="1">
              <a:spLocks noChangeArrowheads="1"/>
            </p:cNvSpPr>
            <p:nvPr/>
          </p:nvSpPr>
          <p:spPr bwMode="auto">
            <a:xfrm>
              <a:off x="3124"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144</a:t>
              </a:r>
              <a:endParaRPr lang="en-US" sz="900" b="0">
                <a:solidFill>
                  <a:srgbClr val="000000"/>
                </a:solidFill>
                <a:latin typeface="Helvetica Neue" charset="0"/>
              </a:endParaRPr>
            </a:p>
          </p:txBody>
        </p:sp>
        <p:sp>
          <p:nvSpPr>
            <p:cNvPr id="33371" name="Text Box 437"/>
            <p:cNvSpPr txBox="1">
              <a:spLocks noChangeArrowheads="1"/>
            </p:cNvSpPr>
            <p:nvPr/>
          </p:nvSpPr>
          <p:spPr bwMode="auto">
            <a:xfrm>
              <a:off x="3373"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145</a:t>
              </a:r>
              <a:endParaRPr lang="en-US" sz="900" b="0">
                <a:solidFill>
                  <a:srgbClr val="000000"/>
                </a:solidFill>
                <a:latin typeface="Helvetica Neue" charset="0"/>
              </a:endParaRPr>
            </a:p>
          </p:txBody>
        </p:sp>
        <p:sp>
          <p:nvSpPr>
            <p:cNvPr id="33372" name="Text Box 438"/>
            <p:cNvSpPr txBox="1">
              <a:spLocks noChangeArrowheads="1"/>
            </p:cNvSpPr>
            <p:nvPr/>
          </p:nvSpPr>
          <p:spPr bwMode="auto">
            <a:xfrm>
              <a:off x="3622"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146</a:t>
              </a:r>
              <a:endParaRPr lang="en-US" sz="900" b="0">
                <a:solidFill>
                  <a:srgbClr val="000000"/>
                </a:solidFill>
                <a:latin typeface="Helvetica Neue" charset="0"/>
              </a:endParaRPr>
            </a:p>
          </p:txBody>
        </p:sp>
        <p:sp>
          <p:nvSpPr>
            <p:cNvPr id="33373" name="Text Box 439"/>
            <p:cNvSpPr txBox="1">
              <a:spLocks noChangeArrowheads="1"/>
            </p:cNvSpPr>
            <p:nvPr/>
          </p:nvSpPr>
          <p:spPr bwMode="auto">
            <a:xfrm>
              <a:off x="3871"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147</a:t>
              </a:r>
              <a:endParaRPr lang="en-US" sz="900" b="0">
                <a:solidFill>
                  <a:srgbClr val="000000"/>
                </a:solidFill>
                <a:latin typeface="Helvetica Neue" charset="0"/>
              </a:endParaRPr>
            </a:p>
          </p:txBody>
        </p:sp>
        <p:sp>
          <p:nvSpPr>
            <p:cNvPr id="33374" name="Text Box 440"/>
            <p:cNvSpPr txBox="1">
              <a:spLocks noChangeArrowheads="1"/>
            </p:cNvSpPr>
            <p:nvPr/>
          </p:nvSpPr>
          <p:spPr bwMode="auto">
            <a:xfrm>
              <a:off x="4120"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148</a:t>
              </a:r>
              <a:endParaRPr lang="en-US" sz="900" b="0">
                <a:solidFill>
                  <a:srgbClr val="000000"/>
                </a:solidFill>
                <a:latin typeface="Helvetica Neue" charset="0"/>
              </a:endParaRPr>
            </a:p>
          </p:txBody>
        </p:sp>
        <p:sp>
          <p:nvSpPr>
            <p:cNvPr id="33375" name="Text Box 441"/>
            <p:cNvSpPr txBox="1">
              <a:spLocks noChangeArrowheads="1"/>
            </p:cNvSpPr>
            <p:nvPr/>
          </p:nvSpPr>
          <p:spPr bwMode="auto">
            <a:xfrm>
              <a:off x="4369"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149</a:t>
              </a:r>
              <a:endParaRPr lang="en-US" sz="900" b="0">
                <a:solidFill>
                  <a:srgbClr val="000000"/>
                </a:solidFill>
                <a:latin typeface="Helvetica Neue" charset="0"/>
              </a:endParaRPr>
            </a:p>
          </p:txBody>
        </p:sp>
        <p:sp>
          <p:nvSpPr>
            <p:cNvPr id="33376" name="Text Box 442"/>
            <p:cNvSpPr txBox="1">
              <a:spLocks noChangeArrowheads="1"/>
            </p:cNvSpPr>
            <p:nvPr/>
          </p:nvSpPr>
          <p:spPr bwMode="auto">
            <a:xfrm>
              <a:off x="4618"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150</a:t>
              </a:r>
              <a:endParaRPr lang="en-US" sz="900" b="0">
                <a:solidFill>
                  <a:srgbClr val="000000"/>
                </a:solidFill>
                <a:latin typeface="Helvetica Neue" charset="0"/>
              </a:endParaRPr>
            </a:p>
          </p:txBody>
        </p:sp>
        <p:sp>
          <p:nvSpPr>
            <p:cNvPr id="33377" name="Text Box 443"/>
            <p:cNvSpPr txBox="1">
              <a:spLocks noChangeArrowheads="1"/>
            </p:cNvSpPr>
            <p:nvPr/>
          </p:nvSpPr>
          <p:spPr bwMode="auto">
            <a:xfrm>
              <a:off x="4867"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151</a:t>
              </a:r>
              <a:endParaRPr lang="en-US" sz="900" b="0">
                <a:solidFill>
                  <a:srgbClr val="000000"/>
                </a:solidFill>
                <a:latin typeface="Helvetica Neue" charset="0"/>
              </a:endParaRPr>
            </a:p>
          </p:txBody>
        </p:sp>
        <p:sp>
          <p:nvSpPr>
            <p:cNvPr id="33378" name="Text Box 444"/>
            <p:cNvSpPr txBox="1">
              <a:spLocks noChangeArrowheads="1"/>
            </p:cNvSpPr>
            <p:nvPr/>
          </p:nvSpPr>
          <p:spPr bwMode="auto">
            <a:xfrm>
              <a:off x="5116"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152</a:t>
              </a:r>
              <a:endParaRPr lang="en-US" sz="900" b="0">
                <a:solidFill>
                  <a:srgbClr val="000000"/>
                </a:solidFill>
                <a:latin typeface="Helvetica Neue" charset="0"/>
              </a:endParaRPr>
            </a:p>
          </p:txBody>
        </p:sp>
        <p:sp>
          <p:nvSpPr>
            <p:cNvPr id="33379" name="Text Box 445"/>
            <p:cNvSpPr txBox="1">
              <a:spLocks noChangeArrowheads="1"/>
            </p:cNvSpPr>
            <p:nvPr/>
          </p:nvSpPr>
          <p:spPr bwMode="auto">
            <a:xfrm>
              <a:off x="5361" y="252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153</a:t>
              </a:r>
              <a:endParaRPr lang="en-US" sz="900" b="0">
                <a:solidFill>
                  <a:srgbClr val="000000"/>
                </a:solidFill>
                <a:latin typeface="Helvetica Neue" charset="0"/>
              </a:endParaRPr>
            </a:p>
          </p:txBody>
        </p:sp>
        <p:sp>
          <p:nvSpPr>
            <p:cNvPr id="33380" name="Text Box 446"/>
            <p:cNvSpPr txBox="1">
              <a:spLocks noChangeArrowheads="1"/>
            </p:cNvSpPr>
            <p:nvPr/>
          </p:nvSpPr>
          <p:spPr bwMode="auto">
            <a:xfrm>
              <a:off x="136"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154</a:t>
              </a:r>
              <a:endParaRPr lang="en-US" sz="900" b="0">
                <a:solidFill>
                  <a:srgbClr val="000000"/>
                </a:solidFill>
                <a:latin typeface="Helvetica Neue" charset="0"/>
              </a:endParaRPr>
            </a:p>
          </p:txBody>
        </p:sp>
        <p:sp>
          <p:nvSpPr>
            <p:cNvPr id="33381" name="Text Box 447"/>
            <p:cNvSpPr txBox="1">
              <a:spLocks noChangeArrowheads="1"/>
            </p:cNvSpPr>
            <p:nvPr/>
          </p:nvSpPr>
          <p:spPr bwMode="auto">
            <a:xfrm>
              <a:off x="385"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155</a:t>
              </a:r>
              <a:endParaRPr lang="en-US" sz="900" b="0">
                <a:solidFill>
                  <a:srgbClr val="000000"/>
                </a:solidFill>
                <a:latin typeface="Helvetica Neue" charset="0"/>
              </a:endParaRPr>
            </a:p>
          </p:txBody>
        </p:sp>
        <p:sp>
          <p:nvSpPr>
            <p:cNvPr id="33382" name="Text Box 448"/>
            <p:cNvSpPr txBox="1">
              <a:spLocks noChangeArrowheads="1"/>
            </p:cNvSpPr>
            <p:nvPr/>
          </p:nvSpPr>
          <p:spPr bwMode="auto">
            <a:xfrm>
              <a:off x="634"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156</a:t>
              </a:r>
              <a:endParaRPr lang="en-US" sz="900" b="0">
                <a:solidFill>
                  <a:srgbClr val="000000"/>
                </a:solidFill>
                <a:latin typeface="Helvetica Neue" charset="0"/>
              </a:endParaRPr>
            </a:p>
          </p:txBody>
        </p:sp>
        <p:sp>
          <p:nvSpPr>
            <p:cNvPr id="33383" name="Text Box 449"/>
            <p:cNvSpPr txBox="1">
              <a:spLocks noChangeArrowheads="1"/>
            </p:cNvSpPr>
            <p:nvPr/>
          </p:nvSpPr>
          <p:spPr bwMode="auto">
            <a:xfrm>
              <a:off x="883"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157</a:t>
              </a:r>
              <a:endParaRPr lang="en-US" sz="900" b="0">
                <a:solidFill>
                  <a:srgbClr val="000000"/>
                </a:solidFill>
                <a:latin typeface="Helvetica Neue" charset="0"/>
              </a:endParaRPr>
            </a:p>
          </p:txBody>
        </p:sp>
        <p:sp>
          <p:nvSpPr>
            <p:cNvPr id="33384" name="Text Box 450"/>
            <p:cNvSpPr txBox="1">
              <a:spLocks noChangeArrowheads="1"/>
            </p:cNvSpPr>
            <p:nvPr/>
          </p:nvSpPr>
          <p:spPr bwMode="auto">
            <a:xfrm>
              <a:off x="1132"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158</a:t>
              </a:r>
              <a:endParaRPr lang="en-US" sz="900" b="0">
                <a:solidFill>
                  <a:srgbClr val="000000"/>
                </a:solidFill>
                <a:latin typeface="Helvetica Neue" charset="0"/>
              </a:endParaRPr>
            </a:p>
          </p:txBody>
        </p:sp>
        <p:sp>
          <p:nvSpPr>
            <p:cNvPr id="33385" name="Text Box 451"/>
            <p:cNvSpPr txBox="1">
              <a:spLocks noChangeArrowheads="1"/>
            </p:cNvSpPr>
            <p:nvPr/>
          </p:nvSpPr>
          <p:spPr bwMode="auto">
            <a:xfrm>
              <a:off x="1381"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159</a:t>
              </a:r>
              <a:endParaRPr lang="en-US" sz="900" b="0">
                <a:solidFill>
                  <a:srgbClr val="000000"/>
                </a:solidFill>
                <a:latin typeface="Helvetica Neue" charset="0"/>
              </a:endParaRPr>
            </a:p>
          </p:txBody>
        </p:sp>
        <p:sp>
          <p:nvSpPr>
            <p:cNvPr id="33386" name="Text Box 452"/>
            <p:cNvSpPr txBox="1">
              <a:spLocks noChangeArrowheads="1"/>
            </p:cNvSpPr>
            <p:nvPr/>
          </p:nvSpPr>
          <p:spPr bwMode="auto">
            <a:xfrm>
              <a:off x="1630"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160</a:t>
              </a:r>
              <a:endParaRPr lang="en-US" sz="900" b="0">
                <a:solidFill>
                  <a:srgbClr val="000000"/>
                </a:solidFill>
                <a:latin typeface="Helvetica Neue" charset="0"/>
              </a:endParaRPr>
            </a:p>
          </p:txBody>
        </p:sp>
        <p:sp>
          <p:nvSpPr>
            <p:cNvPr id="33387" name="Text Box 453"/>
            <p:cNvSpPr txBox="1">
              <a:spLocks noChangeArrowheads="1"/>
            </p:cNvSpPr>
            <p:nvPr/>
          </p:nvSpPr>
          <p:spPr bwMode="auto">
            <a:xfrm>
              <a:off x="1879"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161</a:t>
              </a:r>
              <a:endParaRPr lang="en-US" sz="900" b="0">
                <a:solidFill>
                  <a:srgbClr val="000000"/>
                </a:solidFill>
                <a:latin typeface="Helvetica Neue" charset="0"/>
              </a:endParaRPr>
            </a:p>
          </p:txBody>
        </p:sp>
        <p:sp>
          <p:nvSpPr>
            <p:cNvPr id="33388" name="Text Box 454"/>
            <p:cNvSpPr txBox="1">
              <a:spLocks noChangeArrowheads="1"/>
            </p:cNvSpPr>
            <p:nvPr/>
          </p:nvSpPr>
          <p:spPr bwMode="auto">
            <a:xfrm>
              <a:off x="2128"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162</a:t>
              </a:r>
              <a:endParaRPr lang="en-US" sz="900" b="0">
                <a:solidFill>
                  <a:srgbClr val="000000"/>
                </a:solidFill>
                <a:latin typeface="Helvetica Neue" charset="0"/>
              </a:endParaRPr>
            </a:p>
          </p:txBody>
        </p:sp>
        <p:sp>
          <p:nvSpPr>
            <p:cNvPr id="33389" name="Text Box 455"/>
            <p:cNvSpPr txBox="1">
              <a:spLocks noChangeArrowheads="1"/>
            </p:cNvSpPr>
            <p:nvPr/>
          </p:nvSpPr>
          <p:spPr bwMode="auto">
            <a:xfrm>
              <a:off x="2377"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163</a:t>
              </a:r>
              <a:endParaRPr lang="en-US" sz="900" b="0">
                <a:solidFill>
                  <a:srgbClr val="000000"/>
                </a:solidFill>
                <a:latin typeface="Helvetica Neue" charset="0"/>
              </a:endParaRPr>
            </a:p>
          </p:txBody>
        </p:sp>
        <p:sp>
          <p:nvSpPr>
            <p:cNvPr id="33390" name="Text Box 456"/>
            <p:cNvSpPr txBox="1">
              <a:spLocks noChangeArrowheads="1"/>
            </p:cNvSpPr>
            <p:nvPr/>
          </p:nvSpPr>
          <p:spPr bwMode="auto">
            <a:xfrm>
              <a:off x="2626"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164</a:t>
              </a:r>
              <a:endParaRPr lang="en-US" sz="900" b="0">
                <a:solidFill>
                  <a:srgbClr val="000000"/>
                </a:solidFill>
                <a:latin typeface="Helvetica Neue" charset="0"/>
              </a:endParaRPr>
            </a:p>
          </p:txBody>
        </p:sp>
        <p:sp>
          <p:nvSpPr>
            <p:cNvPr id="33391" name="Text Box 457"/>
            <p:cNvSpPr txBox="1">
              <a:spLocks noChangeArrowheads="1"/>
            </p:cNvSpPr>
            <p:nvPr/>
          </p:nvSpPr>
          <p:spPr bwMode="auto">
            <a:xfrm>
              <a:off x="2875"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165</a:t>
              </a:r>
              <a:endParaRPr lang="en-US" sz="900" b="0">
                <a:solidFill>
                  <a:srgbClr val="000000"/>
                </a:solidFill>
                <a:latin typeface="Helvetica Neue" charset="0"/>
              </a:endParaRPr>
            </a:p>
          </p:txBody>
        </p:sp>
        <p:sp>
          <p:nvSpPr>
            <p:cNvPr id="33392" name="Text Box 458"/>
            <p:cNvSpPr txBox="1">
              <a:spLocks noChangeArrowheads="1"/>
            </p:cNvSpPr>
            <p:nvPr/>
          </p:nvSpPr>
          <p:spPr bwMode="auto">
            <a:xfrm>
              <a:off x="3124"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166</a:t>
              </a:r>
              <a:endParaRPr lang="en-US" sz="900" b="0">
                <a:solidFill>
                  <a:srgbClr val="000000"/>
                </a:solidFill>
                <a:latin typeface="Helvetica Neue" charset="0"/>
              </a:endParaRPr>
            </a:p>
          </p:txBody>
        </p:sp>
        <p:sp>
          <p:nvSpPr>
            <p:cNvPr id="33393" name="Text Box 459"/>
            <p:cNvSpPr txBox="1">
              <a:spLocks noChangeArrowheads="1"/>
            </p:cNvSpPr>
            <p:nvPr/>
          </p:nvSpPr>
          <p:spPr bwMode="auto">
            <a:xfrm>
              <a:off x="3373"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167</a:t>
              </a:r>
              <a:endParaRPr lang="en-US" sz="900" b="0">
                <a:solidFill>
                  <a:srgbClr val="000000"/>
                </a:solidFill>
                <a:latin typeface="Helvetica Neue" charset="0"/>
              </a:endParaRPr>
            </a:p>
          </p:txBody>
        </p:sp>
        <p:sp>
          <p:nvSpPr>
            <p:cNvPr id="33394" name="Text Box 460"/>
            <p:cNvSpPr txBox="1">
              <a:spLocks noChangeArrowheads="1"/>
            </p:cNvSpPr>
            <p:nvPr/>
          </p:nvSpPr>
          <p:spPr bwMode="auto">
            <a:xfrm>
              <a:off x="3622"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168</a:t>
              </a:r>
              <a:endParaRPr lang="en-US" sz="900" b="0">
                <a:solidFill>
                  <a:srgbClr val="000000"/>
                </a:solidFill>
                <a:latin typeface="Helvetica Neue" charset="0"/>
              </a:endParaRPr>
            </a:p>
          </p:txBody>
        </p:sp>
        <p:sp>
          <p:nvSpPr>
            <p:cNvPr id="33395" name="Text Box 461"/>
            <p:cNvSpPr txBox="1">
              <a:spLocks noChangeArrowheads="1"/>
            </p:cNvSpPr>
            <p:nvPr/>
          </p:nvSpPr>
          <p:spPr bwMode="auto">
            <a:xfrm>
              <a:off x="3871"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169</a:t>
              </a:r>
              <a:endParaRPr lang="en-US" sz="900" b="0">
                <a:solidFill>
                  <a:srgbClr val="000000"/>
                </a:solidFill>
                <a:latin typeface="Helvetica Neue" charset="0"/>
              </a:endParaRPr>
            </a:p>
          </p:txBody>
        </p:sp>
        <p:sp>
          <p:nvSpPr>
            <p:cNvPr id="33396" name="Text Box 462"/>
            <p:cNvSpPr txBox="1">
              <a:spLocks noChangeArrowheads="1"/>
            </p:cNvSpPr>
            <p:nvPr/>
          </p:nvSpPr>
          <p:spPr bwMode="auto">
            <a:xfrm>
              <a:off x="4120"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170</a:t>
              </a:r>
              <a:endParaRPr lang="en-US" sz="900" b="0">
                <a:solidFill>
                  <a:srgbClr val="000000"/>
                </a:solidFill>
                <a:latin typeface="Helvetica Neue" charset="0"/>
              </a:endParaRPr>
            </a:p>
          </p:txBody>
        </p:sp>
        <p:sp>
          <p:nvSpPr>
            <p:cNvPr id="33397" name="Text Box 463"/>
            <p:cNvSpPr txBox="1">
              <a:spLocks noChangeArrowheads="1"/>
            </p:cNvSpPr>
            <p:nvPr/>
          </p:nvSpPr>
          <p:spPr bwMode="auto">
            <a:xfrm>
              <a:off x="4369"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171</a:t>
              </a:r>
              <a:endParaRPr lang="en-US" sz="900" b="0">
                <a:solidFill>
                  <a:srgbClr val="000000"/>
                </a:solidFill>
                <a:latin typeface="Helvetica Neue" charset="0"/>
              </a:endParaRPr>
            </a:p>
          </p:txBody>
        </p:sp>
        <p:sp>
          <p:nvSpPr>
            <p:cNvPr id="33398" name="Text Box 464"/>
            <p:cNvSpPr txBox="1">
              <a:spLocks noChangeArrowheads="1"/>
            </p:cNvSpPr>
            <p:nvPr/>
          </p:nvSpPr>
          <p:spPr bwMode="auto">
            <a:xfrm>
              <a:off x="4618"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172</a:t>
              </a:r>
              <a:endParaRPr lang="en-US" sz="900" b="0">
                <a:solidFill>
                  <a:srgbClr val="000000"/>
                </a:solidFill>
                <a:latin typeface="Helvetica Neue" charset="0"/>
              </a:endParaRPr>
            </a:p>
          </p:txBody>
        </p:sp>
        <p:sp>
          <p:nvSpPr>
            <p:cNvPr id="33399" name="Text Box 465"/>
            <p:cNvSpPr txBox="1">
              <a:spLocks noChangeArrowheads="1"/>
            </p:cNvSpPr>
            <p:nvPr/>
          </p:nvSpPr>
          <p:spPr bwMode="auto">
            <a:xfrm>
              <a:off x="4867"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173</a:t>
              </a:r>
              <a:endParaRPr lang="en-US" sz="900" b="0">
                <a:solidFill>
                  <a:srgbClr val="000000"/>
                </a:solidFill>
                <a:latin typeface="Helvetica Neue" charset="0"/>
              </a:endParaRPr>
            </a:p>
          </p:txBody>
        </p:sp>
        <p:sp>
          <p:nvSpPr>
            <p:cNvPr id="33400" name="Text Box 466"/>
            <p:cNvSpPr txBox="1">
              <a:spLocks noChangeArrowheads="1"/>
            </p:cNvSpPr>
            <p:nvPr/>
          </p:nvSpPr>
          <p:spPr bwMode="auto">
            <a:xfrm>
              <a:off x="5116"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174</a:t>
              </a:r>
              <a:endParaRPr lang="en-US" sz="900" b="0">
                <a:solidFill>
                  <a:srgbClr val="000000"/>
                </a:solidFill>
                <a:latin typeface="Helvetica Neue" charset="0"/>
              </a:endParaRPr>
            </a:p>
          </p:txBody>
        </p:sp>
        <p:sp>
          <p:nvSpPr>
            <p:cNvPr id="33401" name="Text Box 467"/>
            <p:cNvSpPr txBox="1">
              <a:spLocks noChangeArrowheads="1"/>
            </p:cNvSpPr>
            <p:nvPr/>
          </p:nvSpPr>
          <p:spPr bwMode="auto">
            <a:xfrm>
              <a:off x="5361" y="276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175</a:t>
              </a:r>
              <a:endParaRPr lang="en-US" sz="900" b="0">
                <a:solidFill>
                  <a:srgbClr val="000000"/>
                </a:solidFill>
                <a:latin typeface="Helvetica Neue" charset="0"/>
              </a:endParaRPr>
            </a:p>
          </p:txBody>
        </p:sp>
        <p:sp>
          <p:nvSpPr>
            <p:cNvPr id="33402" name="Text Box 468"/>
            <p:cNvSpPr txBox="1">
              <a:spLocks noChangeArrowheads="1"/>
            </p:cNvSpPr>
            <p:nvPr/>
          </p:nvSpPr>
          <p:spPr bwMode="auto">
            <a:xfrm>
              <a:off x="136"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176</a:t>
              </a:r>
              <a:endParaRPr lang="en-US" sz="900" b="0">
                <a:solidFill>
                  <a:srgbClr val="000000"/>
                </a:solidFill>
                <a:latin typeface="Helvetica Neue" charset="0"/>
              </a:endParaRPr>
            </a:p>
          </p:txBody>
        </p:sp>
        <p:sp>
          <p:nvSpPr>
            <p:cNvPr id="33403" name="Text Box 469"/>
            <p:cNvSpPr txBox="1">
              <a:spLocks noChangeArrowheads="1"/>
            </p:cNvSpPr>
            <p:nvPr/>
          </p:nvSpPr>
          <p:spPr bwMode="auto">
            <a:xfrm>
              <a:off x="385"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177</a:t>
              </a:r>
              <a:endParaRPr lang="en-US" sz="900" b="0">
                <a:solidFill>
                  <a:srgbClr val="000000"/>
                </a:solidFill>
                <a:latin typeface="Helvetica Neue" charset="0"/>
              </a:endParaRPr>
            </a:p>
          </p:txBody>
        </p:sp>
        <p:sp>
          <p:nvSpPr>
            <p:cNvPr id="33404" name="Text Box 470"/>
            <p:cNvSpPr txBox="1">
              <a:spLocks noChangeArrowheads="1"/>
            </p:cNvSpPr>
            <p:nvPr/>
          </p:nvSpPr>
          <p:spPr bwMode="auto">
            <a:xfrm>
              <a:off x="634"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178</a:t>
              </a:r>
              <a:endParaRPr lang="en-US" sz="900" b="0">
                <a:solidFill>
                  <a:srgbClr val="000000"/>
                </a:solidFill>
                <a:latin typeface="Helvetica Neue" charset="0"/>
              </a:endParaRPr>
            </a:p>
          </p:txBody>
        </p:sp>
        <p:sp>
          <p:nvSpPr>
            <p:cNvPr id="33405" name="Text Box 471"/>
            <p:cNvSpPr txBox="1">
              <a:spLocks noChangeArrowheads="1"/>
            </p:cNvSpPr>
            <p:nvPr/>
          </p:nvSpPr>
          <p:spPr bwMode="auto">
            <a:xfrm>
              <a:off x="883"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179</a:t>
              </a:r>
              <a:endParaRPr lang="en-US" sz="900" b="0">
                <a:solidFill>
                  <a:srgbClr val="000000"/>
                </a:solidFill>
                <a:latin typeface="Helvetica Neue" charset="0"/>
              </a:endParaRPr>
            </a:p>
          </p:txBody>
        </p:sp>
        <p:sp>
          <p:nvSpPr>
            <p:cNvPr id="33406" name="Text Box 472"/>
            <p:cNvSpPr txBox="1">
              <a:spLocks noChangeArrowheads="1"/>
            </p:cNvSpPr>
            <p:nvPr/>
          </p:nvSpPr>
          <p:spPr bwMode="auto">
            <a:xfrm>
              <a:off x="1132"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180</a:t>
              </a:r>
              <a:endParaRPr lang="en-US" sz="900" b="0">
                <a:solidFill>
                  <a:srgbClr val="000000"/>
                </a:solidFill>
                <a:latin typeface="Helvetica Neue" charset="0"/>
              </a:endParaRPr>
            </a:p>
          </p:txBody>
        </p:sp>
        <p:sp>
          <p:nvSpPr>
            <p:cNvPr id="33407" name="Text Box 473"/>
            <p:cNvSpPr txBox="1">
              <a:spLocks noChangeArrowheads="1"/>
            </p:cNvSpPr>
            <p:nvPr/>
          </p:nvSpPr>
          <p:spPr bwMode="auto">
            <a:xfrm>
              <a:off x="1381"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181</a:t>
              </a:r>
              <a:endParaRPr lang="en-US" sz="900" b="0">
                <a:solidFill>
                  <a:srgbClr val="000000"/>
                </a:solidFill>
                <a:latin typeface="Helvetica Neue" charset="0"/>
              </a:endParaRPr>
            </a:p>
          </p:txBody>
        </p:sp>
        <p:sp>
          <p:nvSpPr>
            <p:cNvPr id="33408" name="Text Box 474"/>
            <p:cNvSpPr txBox="1">
              <a:spLocks noChangeArrowheads="1"/>
            </p:cNvSpPr>
            <p:nvPr/>
          </p:nvSpPr>
          <p:spPr bwMode="auto">
            <a:xfrm>
              <a:off x="1630"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182</a:t>
              </a:r>
              <a:endParaRPr lang="en-US" sz="900" b="0">
                <a:solidFill>
                  <a:srgbClr val="000000"/>
                </a:solidFill>
                <a:latin typeface="Helvetica Neue" charset="0"/>
              </a:endParaRPr>
            </a:p>
          </p:txBody>
        </p:sp>
        <p:sp>
          <p:nvSpPr>
            <p:cNvPr id="33409" name="Text Box 475"/>
            <p:cNvSpPr txBox="1">
              <a:spLocks noChangeArrowheads="1"/>
            </p:cNvSpPr>
            <p:nvPr/>
          </p:nvSpPr>
          <p:spPr bwMode="auto">
            <a:xfrm>
              <a:off x="1879"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183</a:t>
              </a:r>
              <a:endParaRPr lang="en-US" sz="900" b="0">
                <a:solidFill>
                  <a:srgbClr val="000000"/>
                </a:solidFill>
                <a:latin typeface="Helvetica Neue" charset="0"/>
              </a:endParaRPr>
            </a:p>
          </p:txBody>
        </p:sp>
        <p:sp>
          <p:nvSpPr>
            <p:cNvPr id="33410" name="Text Box 476"/>
            <p:cNvSpPr txBox="1">
              <a:spLocks noChangeArrowheads="1"/>
            </p:cNvSpPr>
            <p:nvPr/>
          </p:nvSpPr>
          <p:spPr bwMode="auto">
            <a:xfrm>
              <a:off x="2128"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184</a:t>
              </a:r>
              <a:endParaRPr lang="en-US" sz="900" b="0">
                <a:solidFill>
                  <a:srgbClr val="000000"/>
                </a:solidFill>
                <a:latin typeface="Helvetica Neue" charset="0"/>
              </a:endParaRPr>
            </a:p>
          </p:txBody>
        </p:sp>
        <p:sp>
          <p:nvSpPr>
            <p:cNvPr id="33411" name="Text Box 477"/>
            <p:cNvSpPr txBox="1">
              <a:spLocks noChangeArrowheads="1"/>
            </p:cNvSpPr>
            <p:nvPr/>
          </p:nvSpPr>
          <p:spPr bwMode="auto">
            <a:xfrm>
              <a:off x="2377"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185</a:t>
              </a:r>
              <a:endParaRPr lang="en-US" sz="900" b="0">
                <a:solidFill>
                  <a:srgbClr val="000000"/>
                </a:solidFill>
                <a:latin typeface="Helvetica Neue" charset="0"/>
              </a:endParaRPr>
            </a:p>
          </p:txBody>
        </p:sp>
        <p:sp>
          <p:nvSpPr>
            <p:cNvPr id="33412" name="Text Box 478"/>
            <p:cNvSpPr txBox="1">
              <a:spLocks noChangeArrowheads="1"/>
            </p:cNvSpPr>
            <p:nvPr/>
          </p:nvSpPr>
          <p:spPr bwMode="auto">
            <a:xfrm>
              <a:off x="2626"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186</a:t>
              </a:r>
              <a:endParaRPr lang="en-US" sz="900" b="0">
                <a:solidFill>
                  <a:srgbClr val="000000"/>
                </a:solidFill>
                <a:latin typeface="Helvetica Neue" charset="0"/>
              </a:endParaRPr>
            </a:p>
          </p:txBody>
        </p:sp>
        <p:sp>
          <p:nvSpPr>
            <p:cNvPr id="33413" name="Text Box 479"/>
            <p:cNvSpPr txBox="1">
              <a:spLocks noChangeArrowheads="1"/>
            </p:cNvSpPr>
            <p:nvPr/>
          </p:nvSpPr>
          <p:spPr bwMode="auto">
            <a:xfrm>
              <a:off x="2875"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187</a:t>
              </a:r>
              <a:endParaRPr lang="en-US" sz="900" b="0">
                <a:solidFill>
                  <a:srgbClr val="000000"/>
                </a:solidFill>
                <a:latin typeface="Helvetica Neue" charset="0"/>
              </a:endParaRPr>
            </a:p>
          </p:txBody>
        </p:sp>
        <p:sp>
          <p:nvSpPr>
            <p:cNvPr id="33414" name="Text Box 480"/>
            <p:cNvSpPr txBox="1">
              <a:spLocks noChangeArrowheads="1"/>
            </p:cNvSpPr>
            <p:nvPr/>
          </p:nvSpPr>
          <p:spPr bwMode="auto">
            <a:xfrm>
              <a:off x="3124"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188</a:t>
              </a:r>
              <a:endParaRPr lang="en-US" sz="900" b="0">
                <a:solidFill>
                  <a:srgbClr val="000000"/>
                </a:solidFill>
                <a:latin typeface="Helvetica Neue" charset="0"/>
              </a:endParaRPr>
            </a:p>
          </p:txBody>
        </p:sp>
        <p:sp>
          <p:nvSpPr>
            <p:cNvPr id="33415" name="Text Box 481"/>
            <p:cNvSpPr txBox="1">
              <a:spLocks noChangeArrowheads="1"/>
            </p:cNvSpPr>
            <p:nvPr/>
          </p:nvSpPr>
          <p:spPr bwMode="auto">
            <a:xfrm>
              <a:off x="3373"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189</a:t>
              </a:r>
              <a:endParaRPr lang="en-US" sz="900" b="0">
                <a:solidFill>
                  <a:srgbClr val="000000"/>
                </a:solidFill>
                <a:latin typeface="Helvetica Neue" charset="0"/>
              </a:endParaRPr>
            </a:p>
          </p:txBody>
        </p:sp>
        <p:sp>
          <p:nvSpPr>
            <p:cNvPr id="33416" name="Text Box 482"/>
            <p:cNvSpPr txBox="1">
              <a:spLocks noChangeArrowheads="1"/>
            </p:cNvSpPr>
            <p:nvPr/>
          </p:nvSpPr>
          <p:spPr bwMode="auto">
            <a:xfrm>
              <a:off x="3622"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190</a:t>
              </a:r>
              <a:endParaRPr lang="en-US" sz="900" b="0">
                <a:solidFill>
                  <a:srgbClr val="000000"/>
                </a:solidFill>
                <a:latin typeface="Helvetica Neue" charset="0"/>
              </a:endParaRPr>
            </a:p>
          </p:txBody>
        </p:sp>
        <p:sp>
          <p:nvSpPr>
            <p:cNvPr id="33417" name="Text Box 483"/>
            <p:cNvSpPr txBox="1">
              <a:spLocks noChangeArrowheads="1"/>
            </p:cNvSpPr>
            <p:nvPr/>
          </p:nvSpPr>
          <p:spPr bwMode="auto">
            <a:xfrm>
              <a:off x="3871"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191</a:t>
              </a:r>
              <a:endParaRPr lang="en-US" sz="900" b="0">
                <a:solidFill>
                  <a:srgbClr val="000000"/>
                </a:solidFill>
                <a:latin typeface="Helvetica Neue" charset="0"/>
              </a:endParaRPr>
            </a:p>
          </p:txBody>
        </p:sp>
        <p:sp>
          <p:nvSpPr>
            <p:cNvPr id="33418" name="Text Box 484"/>
            <p:cNvSpPr txBox="1">
              <a:spLocks noChangeArrowheads="1"/>
            </p:cNvSpPr>
            <p:nvPr/>
          </p:nvSpPr>
          <p:spPr bwMode="auto">
            <a:xfrm>
              <a:off x="4120"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192</a:t>
              </a:r>
              <a:endParaRPr lang="en-US" sz="900" b="0">
                <a:solidFill>
                  <a:srgbClr val="000000"/>
                </a:solidFill>
                <a:latin typeface="Helvetica Neue" charset="0"/>
              </a:endParaRPr>
            </a:p>
          </p:txBody>
        </p:sp>
        <p:sp>
          <p:nvSpPr>
            <p:cNvPr id="33419" name="Text Box 485"/>
            <p:cNvSpPr txBox="1">
              <a:spLocks noChangeArrowheads="1"/>
            </p:cNvSpPr>
            <p:nvPr/>
          </p:nvSpPr>
          <p:spPr bwMode="auto">
            <a:xfrm>
              <a:off x="4369"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193</a:t>
              </a:r>
              <a:endParaRPr lang="en-US" sz="900" b="0">
                <a:solidFill>
                  <a:srgbClr val="000000"/>
                </a:solidFill>
                <a:latin typeface="Helvetica Neue" charset="0"/>
              </a:endParaRPr>
            </a:p>
          </p:txBody>
        </p:sp>
        <p:sp>
          <p:nvSpPr>
            <p:cNvPr id="33420" name="Text Box 486"/>
            <p:cNvSpPr txBox="1">
              <a:spLocks noChangeArrowheads="1"/>
            </p:cNvSpPr>
            <p:nvPr/>
          </p:nvSpPr>
          <p:spPr bwMode="auto">
            <a:xfrm>
              <a:off x="4618"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194</a:t>
              </a:r>
              <a:endParaRPr lang="en-US" sz="900" b="0">
                <a:solidFill>
                  <a:srgbClr val="000000"/>
                </a:solidFill>
                <a:latin typeface="Helvetica Neue" charset="0"/>
              </a:endParaRPr>
            </a:p>
          </p:txBody>
        </p:sp>
        <p:sp>
          <p:nvSpPr>
            <p:cNvPr id="33421" name="Text Box 487"/>
            <p:cNvSpPr txBox="1">
              <a:spLocks noChangeArrowheads="1"/>
            </p:cNvSpPr>
            <p:nvPr/>
          </p:nvSpPr>
          <p:spPr bwMode="auto">
            <a:xfrm>
              <a:off x="4867"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195</a:t>
              </a:r>
              <a:endParaRPr lang="en-US" sz="900" b="0">
                <a:solidFill>
                  <a:srgbClr val="000000"/>
                </a:solidFill>
                <a:latin typeface="Helvetica Neue" charset="0"/>
              </a:endParaRPr>
            </a:p>
          </p:txBody>
        </p:sp>
        <p:sp>
          <p:nvSpPr>
            <p:cNvPr id="33422" name="Text Box 488"/>
            <p:cNvSpPr txBox="1">
              <a:spLocks noChangeArrowheads="1"/>
            </p:cNvSpPr>
            <p:nvPr/>
          </p:nvSpPr>
          <p:spPr bwMode="auto">
            <a:xfrm>
              <a:off x="5116"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196</a:t>
              </a:r>
              <a:endParaRPr lang="en-US" sz="900" b="0">
                <a:solidFill>
                  <a:srgbClr val="000000"/>
                </a:solidFill>
                <a:latin typeface="Helvetica Neue" charset="0"/>
              </a:endParaRPr>
            </a:p>
          </p:txBody>
        </p:sp>
        <p:sp>
          <p:nvSpPr>
            <p:cNvPr id="33423" name="Text Box 489"/>
            <p:cNvSpPr txBox="1">
              <a:spLocks noChangeArrowheads="1"/>
            </p:cNvSpPr>
            <p:nvPr/>
          </p:nvSpPr>
          <p:spPr bwMode="auto">
            <a:xfrm>
              <a:off x="5361" y="301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197</a:t>
              </a:r>
              <a:endParaRPr lang="en-US" sz="900" b="0">
                <a:solidFill>
                  <a:srgbClr val="000000"/>
                </a:solidFill>
                <a:latin typeface="Helvetica Neue" charset="0"/>
              </a:endParaRPr>
            </a:p>
          </p:txBody>
        </p:sp>
        <p:sp>
          <p:nvSpPr>
            <p:cNvPr id="33424" name="Text Box 490"/>
            <p:cNvSpPr txBox="1">
              <a:spLocks noChangeArrowheads="1"/>
            </p:cNvSpPr>
            <p:nvPr/>
          </p:nvSpPr>
          <p:spPr bwMode="auto">
            <a:xfrm>
              <a:off x="136"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198</a:t>
              </a:r>
              <a:endParaRPr lang="en-US" sz="900" b="0">
                <a:solidFill>
                  <a:srgbClr val="000000"/>
                </a:solidFill>
                <a:latin typeface="Helvetica Neue" charset="0"/>
              </a:endParaRPr>
            </a:p>
          </p:txBody>
        </p:sp>
        <p:sp>
          <p:nvSpPr>
            <p:cNvPr id="33425" name="Text Box 491"/>
            <p:cNvSpPr txBox="1">
              <a:spLocks noChangeArrowheads="1"/>
            </p:cNvSpPr>
            <p:nvPr/>
          </p:nvSpPr>
          <p:spPr bwMode="auto">
            <a:xfrm>
              <a:off x="385"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199</a:t>
              </a:r>
              <a:endParaRPr lang="en-US" sz="900" b="0">
                <a:solidFill>
                  <a:srgbClr val="000000"/>
                </a:solidFill>
                <a:latin typeface="Helvetica Neue" charset="0"/>
              </a:endParaRPr>
            </a:p>
          </p:txBody>
        </p:sp>
        <p:sp>
          <p:nvSpPr>
            <p:cNvPr id="33426" name="Text Box 492"/>
            <p:cNvSpPr txBox="1">
              <a:spLocks noChangeArrowheads="1"/>
            </p:cNvSpPr>
            <p:nvPr/>
          </p:nvSpPr>
          <p:spPr bwMode="auto">
            <a:xfrm>
              <a:off x="634"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200</a:t>
              </a:r>
              <a:endParaRPr lang="en-US" sz="900" b="0">
                <a:solidFill>
                  <a:srgbClr val="000000"/>
                </a:solidFill>
                <a:latin typeface="Helvetica Neue" charset="0"/>
              </a:endParaRPr>
            </a:p>
          </p:txBody>
        </p:sp>
        <p:sp>
          <p:nvSpPr>
            <p:cNvPr id="33427" name="Text Box 493"/>
            <p:cNvSpPr txBox="1">
              <a:spLocks noChangeArrowheads="1"/>
            </p:cNvSpPr>
            <p:nvPr/>
          </p:nvSpPr>
          <p:spPr bwMode="auto">
            <a:xfrm>
              <a:off x="883"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201</a:t>
              </a:r>
              <a:endParaRPr lang="en-US" sz="900" b="0">
                <a:solidFill>
                  <a:srgbClr val="000000"/>
                </a:solidFill>
                <a:latin typeface="Helvetica Neue" charset="0"/>
              </a:endParaRPr>
            </a:p>
          </p:txBody>
        </p:sp>
        <p:sp>
          <p:nvSpPr>
            <p:cNvPr id="33428" name="Text Box 494"/>
            <p:cNvSpPr txBox="1">
              <a:spLocks noChangeArrowheads="1"/>
            </p:cNvSpPr>
            <p:nvPr/>
          </p:nvSpPr>
          <p:spPr bwMode="auto">
            <a:xfrm>
              <a:off x="1132"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202</a:t>
              </a:r>
              <a:endParaRPr lang="en-US" sz="900" b="0">
                <a:solidFill>
                  <a:srgbClr val="000000"/>
                </a:solidFill>
                <a:latin typeface="Helvetica Neue" charset="0"/>
              </a:endParaRPr>
            </a:p>
          </p:txBody>
        </p:sp>
        <p:sp>
          <p:nvSpPr>
            <p:cNvPr id="33429" name="Text Box 495"/>
            <p:cNvSpPr txBox="1">
              <a:spLocks noChangeArrowheads="1"/>
            </p:cNvSpPr>
            <p:nvPr/>
          </p:nvSpPr>
          <p:spPr bwMode="auto">
            <a:xfrm>
              <a:off x="1381"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203</a:t>
              </a:r>
              <a:endParaRPr lang="en-US" sz="900" b="0">
                <a:solidFill>
                  <a:srgbClr val="000000"/>
                </a:solidFill>
                <a:latin typeface="Helvetica Neue" charset="0"/>
              </a:endParaRPr>
            </a:p>
          </p:txBody>
        </p:sp>
        <p:sp>
          <p:nvSpPr>
            <p:cNvPr id="33430" name="Text Box 496"/>
            <p:cNvSpPr txBox="1">
              <a:spLocks noChangeArrowheads="1"/>
            </p:cNvSpPr>
            <p:nvPr/>
          </p:nvSpPr>
          <p:spPr bwMode="auto">
            <a:xfrm>
              <a:off x="1630"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204</a:t>
              </a:r>
              <a:endParaRPr lang="en-US" sz="900" b="0">
                <a:solidFill>
                  <a:srgbClr val="000000"/>
                </a:solidFill>
                <a:latin typeface="Helvetica Neue" charset="0"/>
              </a:endParaRPr>
            </a:p>
          </p:txBody>
        </p:sp>
        <p:sp>
          <p:nvSpPr>
            <p:cNvPr id="33431" name="Text Box 497"/>
            <p:cNvSpPr txBox="1">
              <a:spLocks noChangeArrowheads="1"/>
            </p:cNvSpPr>
            <p:nvPr/>
          </p:nvSpPr>
          <p:spPr bwMode="auto">
            <a:xfrm>
              <a:off x="1879"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205</a:t>
              </a:r>
              <a:endParaRPr lang="en-US" sz="900" b="0">
                <a:solidFill>
                  <a:srgbClr val="000000"/>
                </a:solidFill>
                <a:latin typeface="Helvetica Neue" charset="0"/>
              </a:endParaRPr>
            </a:p>
          </p:txBody>
        </p:sp>
        <p:sp>
          <p:nvSpPr>
            <p:cNvPr id="33432" name="Text Box 498"/>
            <p:cNvSpPr txBox="1">
              <a:spLocks noChangeArrowheads="1"/>
            </p:cNvSpPr>
            <p:nvPr/>
          </p:nvSpPr>
          <p:spPr bwMode="auto">
            <a:xfrm>
              <a:off x="2128"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206</a:t>
              </a:r>
              <a:endParaRPr lang="en-US" sz="900" b="0">
                <a:solidFill>
                  <a:srgbClr val="000000"/>
                </a:solidFill>
                <a:latin typeface="Helvetica Neue" charset="0"/>
              </a:endParaRPr>
            </a:p>
          </p:txBody>
        </p:sp>
        <p:sp>
          <p:nvSpPr>
            <p:cNvPr id="33433" name="Text Box 499"/>
            <p:cNvSpPr txBox="1">
              <a:spLocks noChangeArrowheads="1"/>
            </p:cNvSpPr>
            <p:nvPr/>
          </p:nvSpPr>
          <p:spPr bwMode="auto">
            <a:xfrm>
              <a:off x="2377"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207</a:t>
              </a:r>
              <a:endParaRPr lang="en-US" sz="900" b="0">
                <a:solidFill>
                  <a:srgbClr val="000000"/>
                </a:solidFill>
                <a:latin typeface="Helvetica Neue" charset="0"/>
              </a:endParaRPr>
            </a:p>
          </p:txBody>
        </p:sp>
        <p:sp>
          <p:nvSpPr>
            <p:cNvPr id="33434" name="Text Box 500"/>
            <p:cNvSpPr txBox="1">
              <a:spLocks noChangeArrowheads="1"/>
            </p:cNvSpPr>
            <p:nvPr/>
          </p:nvSpPr>
          <p:spPr bwMode="auto">
            <a:xfrm>
              <a:off x="2626"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208</a:t>
              </a:r>
              <a:endParaRPr lang="en-US" sz="900" b="0">
                <a:solidFill>
                  <a:srgbClr val="000000"/>
                </a:solidFill>
                <a:latin typeface="Helvetica Neue" charset="0"/>
              </a:endParaRPr>
            </a:p>
          </p:txBody>
        </p:sp>
        <p:sp>
          <p:nvSpPr>
            <p:cNvPr id="33435" name="Text Box 501"/>
            <p:cNvSpPr txBox="1">
              <a:spLocks noChangeArrowheads="1"/>
            </p:cNvSpPr>
            <p:nvPr/>
          </p:nvSpPr>
          <p:spPr bwMode="auto">
            <a:xfrm>
              <a:off x="2875"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209</a:t>
              </a:r>
              <a:endParaRPr lang="en-US" sz="900" b="0">
                <a:solidFill>
                  <a:srgbClr val="000000"/>
                </a:solidFill>
                <a:latin typeface="Helvetica Neue" charset="0"/>
              </a:endParaRPr>
            </a:p>
          </p:txBody>
        </p:sp>
        <p:sp>
          <p:nvSpPr>
            <p:cNvPr id="33436" name="Text Box 502"/>
            <p:cNvSpPr txBox="1">
              <a:spLocks noChangeArrowheads="1"/>
            </p:cNvSpPr>
            <p:nvPr/>
          </p:nvSpPr>
          <p:spPr bwMode="auto">
            <a:xfrm>
              <a:off x="3124"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210</a:t>
              </a:r>
              <a:endParaRPr lang="en-US" sz="900" b="0">
                <a:solidFill>
                  <a:srgbClr val="000000"/>
                </a:solidFill>
                <a:latin typeface="Helvetica Neue" charset="0"/>
              </a:endParaRPr>
            </a:p>
          </p:txBody>
        </p:sp>
        <p:sp>
          <p:nvSpPr>
            <p:cNvPr id="33437" name="Text Box 503"/>
            <p:cNvSpPr txBox="1">
              <a:spLocks noChangeArrowheads="1"/>
            </p:cNvSpPr>
            <p:nvPr/>
          </p:nvSpPr>
          <p:spPr bwMode="auto">
            <a:xfrm>
              <a:off x="3373"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211</a:t>
              </a:r>
              <a:endParaRPr lang="en-US" sz="900" b="0">
                <a:solidFill>
                  <a:srgbClr val="000000"/>
                </a:solidFill>
                <a:latin typeface="Helvetica Neue" charset="0"/>
              </a:endParaRPr>
            </a:p>
          </p:txBody>
        </p:sp>
        <p:sp>
          <p:nvSpPr>
            <p:cNvPr id="33438" name="Text Box 504"/>
            <p:cNvSpPr txBox="1">
              <a:spLocks noChangeArrowheads="1"/>
            </p:cNvSpPr>
            <p:nvPr/>
          </p:nvSpPr>
          <p:spPr bwMode="auto">
            <a:xfrm>
              <a:off x="3622"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212</a:t>
              </a:r>
              <a:endParaRPr lang="en-US" sz="900" b="0">
                <a:solidFill>
                  <a:srgbClr val="000000"/>
                </a:solidFill>
                <a:latin typeface="Helvetica Neue" charset="0"/>
              </a:endParaRPr>
            </a:p>
          </p:txBody>
        </p:sp>
        <p:sp>
          <p:nvSpPr>
            <p:cNvPr id="33439" name="Text Box 505"/>
            <p:cNvSpPr txBox="1">
              <a:spLocks noChangeArrowheads="1"/>
            </p:cNvSpPr>
            <p:nvPr/>
          </p:nvSpPr>
          <p:spPr bwMode="auto">
            <a:xfrm>
              <a:off x="3871"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213</a:t>
              </a:r>
              <a:endParaRPr lang="en-US" sz="900" b="0">
                <a:solidFill>
                  <a:srgbClr val="000000"/>
                </a:solidFill>
                <a:latin typeface="Helvetica Neue" charset="0"/>
              </a:endParaRPr>
            </a:p>
          </p:txBody>
        </p:sp>
        <p:sp>
          <p:nvSpPr>
            <p:cNvPr id="33440" name="Text Box 506"/>
            <p:cNvSpPr txBox="1">
              <a:spLocks noChangeArrowheads="1"/>
            </p:cNvSpPr>
            <p:nvPr/>
          </p:nvSpPr>
          <p:spPr bwMode="auto">
            <a:xfrm>
              <a:off x="4120"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214</a:t>
              </a:r>
              <a:endParaRPr lang="en-US" sz="900" b="0">
                <a:solidFill>
                  <a:srgbClr val="000000"/>
                </a:solidFill>
                <a:latin typeface="Helvetica Neue" charset="0"/>
              </a:endParaRPr>
            </a:p>
          </p:txBody>
        </p:sp>
        <p:sp>
          <p:nvSpPr>
            <p:cNvPr id="33441" name="Text Box 507"/>
            <p:cNvSpPr txBox="1">
              <a:spLocks noChangeArrowheads="1"/>
            </p:cNvSpPr>
            <p:nvPr/>
          </p:nvSpPr>
          <p:spPr bwMode="auto">
            <a:xfrm>
              <a:off x="4369"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215</a:t>
              </a:r>
              <a:endParaRPr lang="en-US" sz="900" b="0">
                <a:solidFill>
                  <a:srgbClr val="000000"/>
                </a:solidFill>
                <a:latin typeface="Helvetica Neue" charset="0"/>
              </a:endParaRPr>
            </a:p>
          </p:txBody>
        </p:sp>
        <p:sp>
          <p:nvSpPr>
            <p:cNvPr id="33442" name="Text Box 508"/>
            <p:cNvSpPr txBox="1">
              <a:spLocks noChangeArrowheads="1"/>
            </p:cNvSpPr>
            <p:nvPr/>
          </p:nvSpPr>
          <p:spPr bwMode="auto">
            <a:xfrm>
              <a:off x="4618"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216</a:t>
              </a:r>
              <a:endParaRPr lang="en-US" sz="900" b="0">
                <a:solidFill>
                  <a:srgbClr val="000000"/>
                </a:solidFill>
                <a:latin typeface="Helvetica Neue" charset="0"/>
              </a:endParaRPr>
            </a:p>
          </p:txBody>
        </p:sp>
        <p:sp>
          <p:nvSpPr>
            <p:cNvPr id="33443" name="Text Box 509"/>
            <p:cNvSpPr txBox="1">
              <a:spLocks noChangeArrowheads="1"/>
            </p:cNvSpPr>
            <p:nvPr/>
          </p:nvSpPr>
          <p:spPr bwMode="auto">
            <a:xfrm>
              <a:off x="4867"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217</a:t>
              </a:r>
              <a:endParaRPr lang="en-US" sz="900" b="0">
                <a:solidFill>
                  <a:srgbClr val="000000"/>
                </a:solidFill>
                <a:latin typeface="Helvetica Neue" charset="0"/>
              </a:endParaRPr>
            </a:p>
          </p:txBody>
        </p:sp>
        <p:sp>
          <p:nvSpPr>
            <p:cNvPr id="33444" name="Text Box 510"/>
            <p:cNvSpPr txBox="1">
              <a:spLocks noChangeArrowheads="1"/>
            </p:cNvSpPr>
            <p:nvPr/>
          </p:nvSpPr>
          <p:spPr bwMode="auto">
            <a:xfrm>
              <a:off x="5116"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218</a:t>
              </a:r>
              <a:endParaRPr lang="en-US" sz="900" b="0">
                <a:solidFill>
                  <a:srgbClr val="000000"/>
                </a:solidFill>
                <a:latin typeface="Helvetica Neue" charset="0"/>
              </a:endParaRPr>
            </a:p>
          </p:txBody>
        </p:sp>
        <p:sp>
          <p:nvSpPr>
            <p:cNvPr id="33445" name="Text Box 511"/>
            <p:cNvSpPr txBox="1">
              <a:spLocks noChangeArrowheads="1"/>
            </p:cNvSpPr>
            <p:nvPr/>
          </p:nvSpPr>
          <p:spPr bwMode="auto">
            <a:xfrm>
              <a:off x="5361" y="32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219</a:t>
              </a:r>
              <a:endParaRPr lang="en-US" sz="900" b="0">
                <a:solidFill>
                  <a:srgbClr val="000000"/>
                </a:solidFill>
                <a:latin typeface="Helvetica Neue" charset="0"/>
              </a:endParaRPr>
            </a:p>
          </p:txBody>
        </p:sp>
        <p:sp>
          <p:nvSpPr>
            <p:cNvPr id="33446" name="Text Box 512"/>
            <p:cNvSpPr txBox="1">
              <a:spLocks noChangeArrowheads="1"/>
            </p:cNvSpPr>
            <p:nvPr/>
          </p:nvSpPr>
          <p:spPr bwMode="auto">
            <a:xfrm>
              <a:off x="136"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220</a:t>
              </a:r>
              <a:endParaRPr lang="en-US" sz="900" b="0">
                <a:solidFill>
                  <a:srgbClr val="000000"/>
                </a:solidFill>
                <a:latin typeface="Helvetica Neue" charset="0"/>
              </a:endParaRPr>
            </a:p>
          </p:txBody>
        </p:sp>
        <p:sp>
          <p:nvSpPr>
            <p:cNvPr id="33447" name="Text Box 513"/>
            <p:cNvSpPr txBox="1">
              <a:spLocks noChangeArrowheads="1"/>
            </p:cNvSpPr>
            <p:nvPr/>
          </p:nvSpPr>
          <p:spPr bwMode="auto">
            <a:xfrm>
              <a:off x="385"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221</a:t>
              </a:r>
              <a:endParaRPr lang="en-US" sz="900" b="0">
                <a:solidFill>
                  <a:srgbClr val="000000"/>
                </a:solidFill>
                <a:latin typeface="Helvetica Neue" charset="0"/>
              </a:endParaRPr>
            </a:p>
          </p:txBody>
        </p:sp>
        <p:sp>
          <p:nvSpPr>
            <p:cNvPr id="33448" name="Text Box 514"/>
            <p:cNvSpPr txBox="1">
              <a:spLocks noChangeArrowheads="1"/>
            </p:cNvSpPr>
            <p:nvPr/>
          </p:nvSpPr>
          <p:spPr bwMode="auto">
            <a:xfrm>
              <a:off x="634"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222</a:t>
              </a:r>
              <a:endParaRPr lang="en-US" sz="900" b="0">
                <a:solidFill>
                  <a:srgbClr val="000000"/>
                </a:solidFill>
                <a:latin typeface="Helvetica Neue" charset="0"/>
              </a:endParaRPr>
            </a:p>
          </p:txBody>
        </p:sp>
        <p:sp>
          <p:nvSpPr>
            <p:cNvPr id="33449" name="Text Box 515"/>
            <p:cNvSpPr txBox="1">
              <a:spLocks noChangeArrowheads="1"/>
            </p:cNvSpPr>
            <p:nvPr/>
          </p:nvSpPr>
          <p:spPr bwMode="auto">
            <a:xfrm>
              <a:off x="883"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223</a:t>
              </a:r>
              <a:endParaRPr lang="en-US" sz="900" b="0">
                <a:solidFill>
                  <a:srgbClr val="000000"/>
                </a:solidFill>
                <a:latin typeface="Helvetica Neue" charset="0"/>
              </a:endParaRPr>
            </a:p>
          </p:txBody>
        </p:sp>
        <p:sp>
          <p:nvSpPr>
            <p:cNvPr id="33450" name="Text Box 516"/>
            <p:cNvSpPr txBox="1">
              <a:spLocks noChangeArrowheads="1"/>
            </p:cNvSpPr>
            <p:nvPr/>
          </p:nvSpPr>
          <p:spPr bwMode="auto">
            <a:xfrm>
              <a:off x="1132"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224</a:t>
              </a:r>
              <a:endParaRPr lang="en-US" sz="900" b="0">
                <a:solidFill>
                  <a:srgbClr val="000000"/>
                </a:solidFill>
                <a:latin typeface="Helvetica Neue" charset="0"/>
              </a:endParaRPr>
            </a:p>
          </p:txBody>
        </p:sp>
        <p:sp>
          <p:nvSpPr>
            <p:cNvPr id="33451" name="Text Box 517"/>
            <p:cNvSpPr txBox="1">
              <a:spLocks noChangeArrowheads="1"/>
            </p:cNvSpPr>
            <p:nvPr/>
          </p:nvSpPr>
          <p:spPr bwMode="auto">
            <a:xfrm>
              <a:off x="1381"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225</a:t>
              </a:r>
              <a:endParaRPr lang="en-US" sz="900" b="0">
                <a:solidFill>
                  <a:srgbClr val="000000"/>
                </a:solidFill>
                <a:latin typeface="Helvetica Neue" charset="0"/>
              </a:endParaRPr>
            </a:p>
          </p:txBody>
        </p:sp>
        <p:sp>
          <p:nvSpPr>
            <p:cNvPr id="33452" name="Text Box 518"/>
            <p:cNvSpPr txBox="1">
              <a:spLocks noChangeArrowheads="1"/>
            </p:cNvSpPr>
            <p:nvPr/>
          </p:nvSpPr>
          <p:spPr bwMode="auto">
            <a:xfrm>
              <a:off x="1630"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226</a:t>
              </a:r>
              <a:endParaRPr lang="en-US" sz="900" b="0">
                <a:solidFill>
                  <a:srgbClr val="000000"/>
                </a:solidFill>
                <a:latin typeface="Helvetica Neue" charset="0"/>
              </a:endParaRPr>
            </a:p>
          </p:txBody>
        </p:sp>
        <p:sp>
          <p:nvSpPr>
            <p:cNvPr id="33453" name="Text Box 519"/>
            <p:cNvSpPr txBox="1">
              <a:spLocks noChangeArrowheads="1"/>
            </p:cNvSpPr>
            <p:nvPr/>
          </p:nvSpPr>
          <p:spPr bwMode="auto">
            <a:xfrm>
              <a:off x="1879"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227</a:t>
              </a:r>
              <a:endParaRPr lang="en-US" sz="900" b="0">
                <a:solidFill>
                  <a:srgbClr val="000000"/>
                </a:solidFill>
                <a:latin typeface="Helvetica Neue" charset="0"/>
              </a:endParaRPr>
            </a:p>
          </p:txBody>
        </p:sp>
        <p:sp>
          <p:nvSpPr>
            <p:cNvPr id="33454" name="Text Box 520"/>
            <p:cNvSpPr txBox="1">
              <a:spLocks noChangeArrowheads="1"/>
            </p:cNvSpPr>
            <p:nvPr/>
          </p:nvSpPr>
          <p:spPr bwMode="auto">
            <a:xfrm>
              <a:off x="2128"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228</a:t>
              </a:r>
              <a:endParaRPr lang="en-US" sz="900" b="0">
                <a:solidFill>
                  <a:srgbClr val="000000"/>
                </a:solidFill>
                <a:latin typeface="Helvetica Neue" charset="0"/>
              </a:endParaRPr>
            </a:p>
          </p:txBody>
        </p:sp>
        <p:sp>
          <p:nvSpPr>
            <p:cNvPr id="33455" name="Text Box 521"/>
            <p:cNvSpPr txBox="1">
              <a:spLocks noChangeArrowheads="1"/>
            </p:cNvSpPr>
            <p:nvPr/>
          </p:nvSpPr>
          <p:spPr bwMode="auto">
            <a:xfrm>
              <a:off x="2377"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229</a:t>
              </a:r>
              <a:endParaRPr lang="en-US" sz="900" b="0">
                <a:solidFill>
                  <a:srgbClr val="000000"/>
                </a:solidFill>
                <a:latin typeface="Helvetica Neue" charset="0"/>
              </a:endParaRPr>
            </a:p>
          </p:txBody>
        </p:sp>
        <p:sp>
          <p:nvSpPr>
            <p:cNvPr id="33456" name="Text Box 522"/>
            <p:cNvSpPr txBox="1">
              <a:spLocks noChangeArrowheads="1"/>
            </p:cNvSpPr>
            <p:nvPr/>
          </p:nvSpPr>
          <p:spPr bwMode="auto">
            <a:xfrm>
              <a:off x="2626"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230</a:t>
              </a:r>
              <a:endParaRPr lang="en-US" sz="900" b="0">
                <a:solidFill>
                  <a:srgbClr val="000000"/>
                </a:solidFill>
                <a:latin typeface="Helvetica Neue" charset="0"/>
              </a:endParaRPr>
            </a:p>
          </p:txBody>
        </p:sp>
        <p:sp>
          <p:nvSpPr>
            <p:cNvPr id="33457" name="Text Box 523"/>
            <p:cNvSpPr txBox="1">
              <a:spLocks noChangeArrowheads="1"/>
            </p:cNvSpPr>
            <p:nvPr/>
          </p:nvSpPr>
          <p:spPr bwMode="auto">
            <a:xfrm>
              <a:off x="2875"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231</a:t>
              </a:r>
              <a:endParaRPr lang="en-US" sz="900" b="0">
                <a:solidFill>
                  <a:srgbClr val="000000"/>
                </a:solidFill>
                <a:latin typeface="Helvetica Neue" charset="0"/>
              </a:endParaRPr>
            </a:p>
          </p:txBody>
        </p:sp>
        <p:sp>
          <p:nvSpPr>
            <p:cNvPr id="33458" name="Text Box 524"/>
            <p:cNvSpPr txBox="1">
              <a:spLocks noChangeArrowheads="1"/>
            </p:cNvSpPr>
            <p:nvPr/>
          </p:nvSpPr>
          <p:spPr bwMode="auto">
            <a:xfrm>
              <a:off x="3124"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232</a:t>
              </a:r>
              <a:endParaRPr lang="en-US" sz="900" b="0">
                <a:solidFill>
                  <a:srgbClr val="000000"/>
                </a:solidFill>
                <a:latin typeface="Helvetica Neue" charset="0"/>
              </a:endParaRPr>
            </a:p>
          </p:txBody>
        </p:sp>
        <p:sp>
          <p:nvSpPr>
            <p:cNvPr id="33459" name="Text Box 525"/>
            <p:cNvSpPr txBox="1">
              <a:spLocks noChangeArrowheads="1"/>
            </p:cNvSpPr>
            <p:nvPr/>
          </p:nvSpPr>
          <p:spPr bwMode="auto">
            <a:xfrm>
              <a:off x="3373"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233</a:t>
              </a:r>
              <a:endParaRPr lang="en-US" sz="900" b="0">
                <a:solidFill>
                  <a:srgbClr val="000000"/>
                </a:solidFill>
                <a:latin typeface="Helvetica Neue" charset="0"/>
              </a:endParaRPr>
            </a:p>
          </p:txBody>
        </p:sp>
        <p:sp>
          <p:nvSpPr>
            <p:cNvPr id="33460" name="Text Box 526"/>
            <p:cNvSpPr txBox="1">
              <a:spLocks noChangeArrowheads="1"/>
            </p:cNvSpPr>
            <p:nvPr/>
          </p:nvSpPr>
          <p:spPr bwMode="auto">
            <a:xfrm>
              <a:off x="3622"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234</a:t>
              </a:r>
              <a:endParaRPr lang="en-US" sz="900" b="0">
                <a:solidFill>
                  <a:srgbClr val="000000"/>
                </a:solidFill>
                <a:latin typeface="Helvetica Neue" charset="0"/>
              </a:endParaRPr>
            </a:p>
          </p:txBody>
        </p:sp>
        <p:sp>
          <p:nvSpPr>
            <p:cNvPr id="33461" name="Text Box 527"/>
            <p:cNvSpPr txBox="1">
              <a:spLocks noChangeArrowheads="1"/>
            </p:cNvSpPr>
            <p:nvPr/>
          </p:nvSpPr>
          <p:spPr bwMode="auto">
            <a:xfrm>
              <a:off x="3871"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235</a:t>
              </a:r>
              <a:endParaRPr lang="en-US" sz="900" b="0">
                <a:solidFill>
                  <a:srgbClr val="000000"/>
                </a:solidFill>
                <a:latin typeface="Helvetica Neue" charset="0"/>
              </a:endParaRPr>
            </a:p>
          </p:txBody>
        </p:sp>
        <p:sp>
          <p:nvSpPr>
            <p:cNvPr id="33462" name="Text Box 528"/>
            <p:cNvSpPr txBox="1">
              <a:spLocks noChangeArrowheads="1"/>
            </p:cNvSpPr>
            <p:nvPr/>
          </p:nvSpPr>
          <p:spPr bwMode="auto">
            <a:xfrm>
              <a:off x="4120"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236</a:t>
              </a:r>
              <a:endParaRPr lang="en-US" sz="900" b="0">
                <a:solidFill>
                  <a:srgbClr val="000000"/>
                </a:solidFill>
                <a:latin typeface="Helvetica Neue" charset="0"/>
              </a:endParaRPr>
            </a:p>
          </p:txBody>
        </p:sp>
        <p:sp>
          <p:nvSpPr>
            <p:cNvPr id="33463" name="Text Box 529"/>
            <p:cNvSpPr txBox="1">
              <a:spLocks noChangeArrowheads="1"/>
            </p:cNvSpPr>
            <p:nvPr/>
          </p:nvSpPr>
          <p:spPr bwMode="auto">
            <a:xfrm>
              <a:off x="4369"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237</a:t>
              </a:r>
              <a:endParaRPr lang="en-US" sz="900" b="0">
                <a:solidFill>
                  <a:srgbClr val="000000"/>
                </a:solidFill>
                <a:latin typeface="Helvetica Neue" charset="0"/>
              </a:endParaRPr>
            </a:p>
          </p:txBody>
        </p:sp>
        <p:sp>
          <p:nvSpPr>
            <p:cNvPr id="33464" name="Text Box 530"/>
            <p:cNvSpPr txBox="1">
              <a:spLocks noChangeArrowheads="1"/>
            </p:cNvSpPr>
            <p:nvPr/>
          </p:nvSpPr>
          <p:spPr bwMode="auto">
            <a:xfrm>
              <a:off x="4618"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238</a:t>
              </a:r>
              <a:endParaRPr lang="en-US" sz="900" b="0">
                <a:solidFill>
                  <a:srgbClr val="000000"/>
                </a:solidFill>
                <a:latin typeface="Helvetica Neue" charset="0"/>
              </a:endParaRPr>
            </a:p>
          </p:txBody>
        </p:sp>
        <p:sp>
          <p:nvSpPr>
            <p:cNvPr id="33465" name="Text Box 531"/>
            <p:cNvSpPr txBox="1">
              <a:spLocks noChangeArrowheads="1"/>
            </p:cNvSpPr>
            <p:nvPr/>
          </p:nvSpPr>
          <p:spPr bwMode="auto">
            <a:xfrm>
              <a:off x="4867"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239</a:t>
              </a:r>
              <a:endParaRPr lang="en-US" sz="900" b="0">
                <a:solidFill>
                  <a:srgbClr val="000000"/>
                </a:solidFill>
                <a:latin typeface="Helvetica Neue" charset="0"/>
              </a:endParaRPr>
            </a:p>
          </p:txBody>
        </p:sp>
        <p:sp>
          <p:nvSpPr>
            <p:cNvPr id="33466" name="Text Box 532"/>
            <p:cNvSpPr txBox="1">
              <a:spLocks noChangeArrowheads="1"/>
            </p:cNvSpPr>
            <p:nvPr/>
          </p:nvSpPr>
          <p:spPr bwMode="auto">
            <a:xfrm>
              <a:off x="5116"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240</a:t>
              </a:r>
              <a:endParaRPr lang="en-US" sz="900" b="0">
                <a:solidFill>
                  <a:srgbClr val="000000"/>
                </a:solidFill>
                <a:latin typeface="Helvetica Neue" charset="0"/>
              </a:endParaRPr>
            </a:p>
          </p:txBody>
        </p:sp>
        <p:sp>
          <p:nvSpPr>
            <p:cNvPr id="33467" name="Text Box 533"/>
            <p:cNvSpPr txBox="1">
              <a:spLocks noChangeArrowheads="1"/>
            </p:cNvSpPr>
            <p:nvPr/>
          </p:nvSpPr>
          <p:spPr bwMode="auto">
            <a:xfrm>
              <a:off x="5361" y="351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241</a:t>
              </a:r>
              <a:endParaRPr lang="en-US" sz="900" b="0">
                <a:solidFill>
                  <a:srgbClr val="000000"/>
                </a:solidFill>
                <a:latin typeface="Helvetica Neue" charset="0"/>
              </a:endParaRPr>
            </a:p>
          </p:txBody>
        </p:sp>
        <p:sp>
          <p:nvSpPr>
            <p:cNvPr id="33468" name="Text Box 534"/>
            <p:cNvSpPr txBox="1">
              <a:spLocks noChangeArrowheads="1"/>
            </p:cNvSpPr>
            <p:nvPr/>
          </p:nvSpPr>
          <p:spPr bwMode="auto">
            <a:xfrm>
              <a:off x="136"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242</a:t>
              </a:r>
              <a:endParaRPr lang="en-US" sz="900" b="0">
                <a:solidFill>
                  <a:srgbClr val="000000"/>
                </a:solidFill>
                <a:latin typeface="Helvetica Neue" charset="0"/>
              </a:endParaRPr>
            </a:p>
          </p:txBody>
        </p:sp>
        <p:sp>
          <p:nvSpPr>
            <p:cNvPr id="33469" name="Text Box 535"/>
            <p:cNvSpPr txBox="1">
              <a:spLocks noChangeArrowheads="1"/>
            </p:cNvSpPr>
            <p:nvPr/>
          </p:nvSpPr>
          <p:spPr bwMode="auto">
            <a:xfrm>
              <a:off x="385"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243</a:t>
              </a:r>
              <a:endParaRPr lang="en-US" sz="900" b="0">
                <a:solidFill>
                  <a:srgbClr val="000000"/>
                </a:solidFill>
                <a:latin typeface="Helvetica Neue" charset="0"/>
              </a:endParaRPr>
            </a:p>
          </p:txBody>
        </p:sp>
        <p:sp>
          <p:nvSpPr>
            <p:cNvPr id="33470" name="Text Box 536"/>
            <p:cNvSpPr txBox="1">
              <a:spLocks noChangeArrowheads="1"/>
            </p:cNvSpPr>
            <p:nvPr/>
          </p:nvSpPr>
          <p:spPr bwMode="auto">
            <a:xfrm>
              <a:off x="634"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244</a:t>
              </a:r>
              <a:endParaRPr lang="en-US" sz="900" b="0">
                <a:solidFill>
                  <a:srgbClr val="000000"/>
                </a:solidFill>
                <a:latin typeface="Helvetica Neue" charset="0"/>
              </a:endParaRPr>
            </a:p>
          </p:txBody>
        </p:sp>
        <p:sp>
          <p:nvSpPr>
            <p:cNvPr id="33471" name="Text Box 537"/>
            <p:cNvSpPr txBox="1">
              <a:spLocks noChangeArrowheads="1"/>
            </p:cNvSpPr>
            <p:nvPr/>
          </p:nvSpPr>
          <p:spPr bwMode="auto">
            <a:xfrm>
              <a:off x="883"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245</a:t>
              </a:r>
              <a:endParaRPr lang="en-US" sz="900" b="0">
                <a:solidFill>
                  <a:srgbClr val="000000"/>
                </a:solidFill>
                <a:latin typeface="Helvetica Neue" charset="0"/>
              </a:endParaRPr>
            </a:p>
          </p:txBody>
        </p:sp>
        <p:sp>
          <p:nvSpPr>
            <p:cNvPr id="33472" name="Text Box 538"/>
            <p:cNvSpPr txBox="1">
              <a:spLocks noChangeArrowheads="1"/>
            </p:cNvSpPr>
            <p:nvPr/>
          </p:nvSpPr>
          <p:spPr bwMode="auto">
            <a:xfrm>
              <a:off x="1132"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246</a:t>
              </a:r>
              <a:endParaRPr lang="en-US" sz="900" b="0">
                <a:solidFill>
                  <a:srgbClr val="000000"/>
                </a:solidFill>
                <a:latin typeface="Helvetica Neue" charset="0"/>
              </a:endParaRPr>
            </a:p>
          </p:txBody>
        </p:sp>
        <p:sp>
          <p:nvSpPr>
            <p:cNvPr id="33473" name="Text Box 539"/>
            <p:cNvSpPr txBox="1">
              <a:spLocks noChangeArrowheads="1"/>
            </p:cNvSpPr>
            <p:nvPr/>
          </p:nvSpPr>
          <p:spPr bwMode="auto">
            <a:xfrm>
              <a:off x="1381"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247</a:t>
              </a:r>
              <a:endParaRPr lang="en-US" sz="900" b="0">
                <a:solidFill>
                  <a:srgbClr val="000000"/>
                </a:solidFill>
                <a:latin typeface="Helvetica Neue" charset="0"/>
              </a:endParaRPr>
            </a:p>
          </p:txBody>
        </p:sp>
        <p:sp>
          <p:nvSpPr>
            <p:cNvPr id="33474" name="Text Box 540"/>
            <p:cNvSpPr txBox="1">
              <a:spLocks noChangeArrowheads="1"/>
            </p:cNvSpPr>
            <p:nvPr/>
          </p:nvSpPr>
          <p:spPr bwMode="auto">
            <a:xfrm>
              <a:off x="1630"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248</a:t>
              </a:r>
              <a:endParaRPr lang="en-US" sz="900" b="0">
                <a:solidFill>
                  <a:srgbClr val="000000"/>
                </a:solidFill>
                <a:latin typeface="Helvetica Neue" charset="0"/>
              </a:endParaRPr>
            </a:p>
          </p:txBody>
        </p:sp>
        <p:sp>
          <p:nvSpPr>
            <p:cNvPr id="33475" name="Text Box 541"/>
            <p:cNvSpPr txBox="1">
              <a:spLocks noChangeArrowheads="1"/>
            </p:cNvSpPr>
            <p:nvPr/>
          </p:nvSpPr>
          <p:spPr bwMode="auto">
            <a:xfrm>
              <a:off x="1879"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249</a:t>
              </a:r>
              <a:endParaRPr lang="en-US" sz="900" b="0">
                <a:solidFill>
                  <a:srgbClr val="000000"/>
                </a:solidFill>
                <a:latin typeface="Helvetica Neue" charset="0"/>
              </a:endParaRPr>
            </a:p>
          </p:txBody>
        </p:sp>
        <p:sp>
          <p:nvSpPr>
            <p:cNvPr id="33476" name="Text Box 542"/>
            <p:cNvSpPr txBox="1">
              <a:spLocks noChangeArrowheads="1"/>
            </p:cNvSpPr>
            <p:nvPr/>
          </p:nvSpPr>
          <p:spPr bwMode="auto">
            <a:xfrm>
              <a:off x="2128"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250</a:t>
              </a:r>
              <a:endParaRPr lang="en-US" sz="900" b="0">
                <a:solidFill>
                  <a:srgbClr val="000000"/>
                </a:solidFill>
                <a:latin typeface="Helvetica Neue" charset="0"/>
              </a:endParaRPr>
            </a:p>
          </p:txBody>
        </p:sp>
        <p:sp>
          <p:nvSpPr>
            <p:cNvPr id="33477" name="Text Box 543"/>
            <p:cNvSpPr txBox="1">
              <a:spLocks noChangeArrowheads="1"/>
            </p:cNvSpPr>
            <p:nvPr/>
          </p:nvSpPr>
          <p:spPr bwMode="auto">
            <a:xfrm>
              <a:off x="2377"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251</a:t>
              </a:r>
              <a:endParaRPr lang="en-US" sz="900" b="0">
                <a:solidFill>
                  <a:srgbClr val="000000"/>
                </a:solidFill>
                <a:latin typeface="Helvetica Neue" charset="0"/>
              </a:endParaRPr>
            </a:p>
          </p:txBody>
        </p:sp>
        <p:sp>
          <p:nvSpPr>
            <p:cNvPr id="33478" name="Text Box 544"/>
            <p:cNvSpPr txBox="1">
              <a:spLocks noChangeArrowheads="1"/>
            </p:cNvSpPr>
            <p:nvPr/>
          </p:nvSpPr>
          <p:spPr bwMode="auto">
            <a:xfrm>
              <a:off x="2626"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252</a:t>
              </a:r>
              <a:endParaRPr lang="en-US" sz="900" b="0">
                <a:solidFill>
                  <a:srgbClr val="000000"/>
                </a:solidFill>
                <a:latin typeface="Helvetica Neue" charset="0"/>
              </a:endParaRPr>
            </a:p>
          </p:txBody>
        </p:sp>
        <p:sp>
          <p:nvSpPr>
            <p:cNvPr id="33479" name="Text Box 545"/>
            <p:cNvSpPr txBox="1">
              <a:spLocks noChangeArrowheads="1"/>
            </p:cNvSpPr>
            <p:nvPr/>
          </p:nvSpPr>
          <p:spPr bwMode="auto">
            <a:xfrm>
              <a:off x="2875"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253</a:t>
              </a:r>
              <a:endParaRPr lang="en-US" sz="900" b="0">
                <a:solidFill>
                  <a:srgbClr val="000000"/>
                </a:solidFill>
                <a:latin typeface="Helvetica Neue" charset="0"/>
              </a:endParaRPr>
            </a:p>
          </p:txBody>
        </p:sp>
        <p:sp>
          <p:nvSpPr>
            <p:cNvPr id="33480" name="Text Box 546"/>
            <p:cNvSpPr txBox="1">
              <a:spLocks noChangeArrowheads="1"/>
            </p:cNvSpPr>
            <p:nvPr/>
          </p:nvSpPr>
          <p:spPr bwMode="auto">
            <a:xfrm>
              <a:off x="3124"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254</a:t>
              </a:r>
              <a:endParaRPr lang="en-US" sz="900" b="0">
                <a:solidFill>
                  <a:srgbClr val="000000"/>
                </a:solidFill>
                <a:latin typeface="Helvetica Neue" charset="0"/>
              </a:endParaRPr>
            </a:p>
          </p:txBody>
        </p:sp>
        <p:sp>
          <p:nvSpPr>
            <p:cNvPr id="33481" name="Text Box 547"/>
            <p:cNvSpPr txBox="1">
              <a:spLocks noChangeArrowheads="1"/>
            </p:cNvSpPr>
            <p:nvPr/>
          </p:nvSpPr>
          <p:spPr bwMode="auto">
            <a:xfrm>
              <a:off x="3373"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255</a:t>
              </a:r>
              <a:endParaRPr lang="en-US" sz="900" b="0">
                <a:solidFill>
                  <a:srgbClr val="000000"/>
                </a:solidFill>
                <a:latin typeface="Helvetica Neue" charset="0"/>
              </a:endParaRPr>
            </a:p>
          </p:txBody>
        </p:sp>
        <p:sp>
          <p:nvSpPr>
            <p:cNvPr id="33482" name="Text Box 548"/>
            <p:cNvSpPr txBox="1">
              <a:spLocks noChangeArrowheads="1"/>
            </p:cNvSpPr>
            <p:nvPr/>
          </p:nvSpPr>
          <p:spPr bwMode="auto">
            <a:xfrm>
              <a:off x="3622"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256</a:t>
              </a:r>
              <a:endParaRPr lang="en-US" sz="900" b="0">
                <a:solidFill>
                  <a:srgbClr val="000000"/>
                </a:solidFill>
                <a:latin typeface="Helvetica Neue" charset="0"/>
              </a:endParaRPr>
            </a:p>
          </p:txBody>
        </p:sp>
        <p:sp>
          <p:nvSpPr>
            <p:cNvPr id="33483" name="Text Box 549"/>
            <p:cNvSpPr txBox="1">
              <a:spLocks noChangeArrowheads="1"/>
            </p:cNvSpPr>
            <p:nvPr/>
          </p:nvSpPr>
          <p:spPr bwMode="auto">
            <a:xfrm>
              <a:off x="3871"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257</a:t>
              </a:r>
              <a:endParaRPr lang="en-US" sz="900" b="0">
                <a:solidFill>
                  <a:srgbClr val="000000"/>
                </a:solidFill>
                <a:latin typeface="Helvetica Neue" charset="0"/>
              </a:endParaRPr>
            </a:p>
          </p:txBody>
        </p:sp>
        <p:sp>
          <p:nvSpPr>
            <p:cNvPr id="33484" name="Text Box 550"/>
            <p:cNvSpPr txBox="1">
              <a:spLocks noChangeArrowheads="1"/>
            </p:cNvSpPr>
            <p:nvPr/>
          </p:nvSpPr>
          <p:spPr bwMode="auto">
            <a:xfrm>
              <a:off x="4120"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258</a:t>
              </a:r>
              <a:endParaRPr lang="en-US" sz="900" b="0">
                <a:solidFill>
                  <a:srgbClr val="000000"/>
                </a:solidFill>
                <a:latin typeface="Helvetica Neue" charset="0"/>
              </a:endParaRPr>
            </a:p>
          </p:txBody>
        </p:sp>
        <p:sp>
          <p:nvSpPr>
            <p:cNvPr id="33485" name="Text Box 551"/>
            <p:cNvSpPr txBox="1">
              <a:spLocks noChangeArrowheads="1"/>
            </p:cNvSpPr>
            <p:nvPr/>
          </p:nvSpPr>
          <p:spPr bwMode="auto">
            <a:xfrm>
              <a:off x="4369"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259</a:t>
              </a:r>
              <a:endParaRPr lang="en-US" sz="900" b="0">
                <a:solidFill>
                  <a:srgbClr val="000000"/>
                </a:solidFill>
                <a:latin typeface="Helvetica Neue" charset="0"/>
              </a:endParaRPr>
            </a:p>
          </p:txBody>
        </p:sp>
        <p:sp>
          <p:nvSpPr>
            <p:cNvPr id="33486" name="Text Box 552"/>
            <p:cNvSpPr txBox="1">
              <a:spLocks noChangeArrowheads="1"/>
            </p:cNvSpPr>
            <p:nvPr/>
          </p:nvSpPr>
          <p:spPr bwMode="auto">
            <a:xfrm>
              <a:off x="4618"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260</a:t>
              </a:r>
              <a:endParaRPr lang="en-US" sz="900" b="0">
                <a:solidFill>
                  <a:srgbClr val="000000"/>
                </a:solidFill>
                <a:latin typeface="Helvetica Neue" charset="0"/>
              </a:endParaRPr>
            </a:p>
          </p:txBody>
        </p:sp>
        <p:sp>
          <p:nvSpPr>
            <p:cNvPr id="33487" name="Text Box 553"/>
            <p:cNvSpPr txBox="1">
              <a:spLocks noChangeArrowheads="1"/>
            </p:cNvSpPr>
            <p:nvPr/>
          </p:nvSpPr>
          <p:spPr bwMode="auto">
            <a:xfrm>
              <a:off x="4867"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261</a:t>
              </a:r>
              <a:endParaRPr lang="en-US" sz="900" b="0">
                <a:solidFill>
                  <a:srgbClr val="000000"/>
                </a:solidFill>
                <a:latin typeface="Helvetica Neue" charset="0"/>
              </a:endParaRPr>
            </a:p>
          </p:txBody>
        </p:sp>
        <p:sp>
          <p:nvSpPr>
            <p:cNvPr id="33488" name="Text Box 554"/>
            <p:cNvSpPr txBox="1">
              <a:spLocks noChangeArrowheads="1"/>
            </p:cNvSpPr>
            <p:nvPr/>
          </p:nvSpPr>
          <p:spPr bwMode="auto">
            <a:xfrm>
              <a:off x="5116"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262</a:t>
              </a:r>
              <a:endParaRPr lang="en-US" sz="900" b="0">
                <a:solidFill>
                  <a:srgbClr val="000000"/>
                </a:solidFill>
                <a:latin typeface="Helvetica Neue" charset="0"/>
              </a:endParaRPr>
            </a:p>
          </p:txBody>
        </p:sp>
        <p:sp>
          <p:nvSpPr>
            <p:cNvPr id="33489" name="Text Box 555"/>
            <p:cNvSpPr txBox="1">
              <a:spLocks noChangeArrowheads="1"/>
            </p:cNvSpPr>
            <p:nvPr/>
          </p:nvSpPr>
          <p:spPr bwMode="auto">
            <a:xfrm>
              <a:off x="5361" y="376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263</a:t>
              </a:r>
              <a:endParaRPr lang="en-US" sz="900" b="0">
                <a:solidFill>
                  <a:srgbClr val="000000"/>
                </a:solidFill>
                <a:latin typeface="Helvetica Neue" charset="0"/>
              </a:endParaRPr>
            </a:p>
          </p:txBody>
        </p:sp>
        <p:sp>
          <p:nvSpPr>
            <p:cNvPr id="33490" name="Text Box 556"/>
            <p:cNvSpPr txBox="1">
              <a:spLocks noChangeArrowheads="1"/>
            </p:cNvSpPr>
            <p:nvPr/>
          </p:nvSpPr>
          <p:spPr bwMode="auto">
            <a:xfrm>
              <a:off x="13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264</a:t>
              </a:r>
              <a:endParaRPr lang="en-US" sz="900" b="0">
                <a:solidFill>
                  <a:srgbClr val="000000"/>
                </a:solidFill>
                <a:latin typeface="Helvetica Neue" charset="0"/>
              </a:endParaRPr>
            </a:p>
          </p:txBody>
        </p:sp>
        <p:sp>
          <p:nvSpPr>
            <p:cNvPr id="33491" name="Text Box 557"/>
            <p:cNvSpPr txBox="1">
              <a:spLocks noChangeArrowheads="1"/>
            </p:cNvSpPr>
            <p:nvPr/>
          </p:nvSpPr>
          <p:spPr bwMode="auto">
            <a:xfrm>
              <a:off x="385"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265</a:t>
              </a:r>
              <a:endParaRPr lang="en-US" sz="900" b="0">
                <a:solidFill>
                  <a:srgbClr val="000000"/>
                </a:solidFill>
                <a:latin typeface="Helvetica Neue" charset="0"/>
              </a:endParaRPr>
            </a:p>
          </p:txBody>
        </p:sp>
        <p:sp>
          <p:nvSpPr>
            <p:cNvPr id="33492" name="Text Box 558"/>
            <p:cNvSpPr txBox="1">
              <a:spLocks noChangeArrowheads="1"/>
            </p:cNvSpPr>
            <p:nvPr/>
          </p:nvSpPr>
          <p:spPr bwMode="auto">
            <a:xfrm>
              <a:off x="634"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266</a:t>
              </a:r>
              <a:endParaRPr lang="en-US" sz="900" b="0">
                <a:solidFill>
                  <a:srgbClr val="000000"/>
                </a:solidFill>
                <a:latin typeface="Helvetica Neue" charset="0"/>
              </a:endParaRPr>
            </a:p>
          </p:txBody>
        </p:sp>
        <p:sp>
          <p:nvSpPr>
            <p:cNvPr id="33493" name="Text Box 559"/>
            <p:cNvSpPr txBox="1">
              <a:spLocks noChangeArrowheads="1"/>
            </p:cNvSpPr>
            <p:nvPr/>
          </p:nvSpPr>
          <p:spPr bwMode="auto">
            <a:xfrm>
              <a:off x="883"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267</a:t>
              </a:r>
              <a:endParaRPr lang="en-US" sz="900" b="0">
                <a:solidFill>
                  <a:srgbClr val="000000"/>
                </a:solidFill>
                <a:latin typeface="Helvetica Neue" charset="0"/>
              </a:endParaRPr>
            </a:p>
          </p:txBody>
        </p:sp>
        <p:sp>
          <p:nvSpPr>
            <p:cNvPr id="33494" name="Text Box 560"/>
            <p:cNvSpPr txBox="1">
              <a:spLocks noChangeArrowheads="1"/>
            </p:cNvSpPr>
            <p:nvPr/>
          </p:nvSpPr>
          <p:spPr bwMode="auto">
            <a:xfrm>
              <a:off x="1132"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268</a:t>
              </a:r>
              <a:endParaRPr lang="en-US" sz="900" b="0">
                <a:solidFill>
                  <a:srgbClr val="000000"/>
                </a:solidFill>
                <a:latin typeface="Helvetica Neue" charset="0"/>
              </a:endParaRPr>
            </a:p>
          </p:txBody>
        </p:sp>
        <p:sp>
          <p:nvSpPr>
            <p:cNvPr id="33495" name="Text Box 561"/>
            <p:cNvSpPr txBox="1">
              <a:spLocks noChangeArrowheads="1"/>
            </p:cNvSpPr>
            <p:nvPr/>
          </p:nvSpPr>
          <p:spPr bwMode="auto">
            <a:xfrm>
              <a:off x="138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269</a:t>
              </a:r>
              <a:endParaRPr lang="en-US" sz="900" b="0">
                <a:solidFill>
                  <a:srgbClr val="000000"/>
                </a:solidFill>
                <a:latin typeface="Helvetica Neue" charset="0"/>
              </a:endParaRPr>
            </a:p>
          </p:txBody>
        </p:sp>
        <p:sp>
          <p:nvSpPr>
            <p:cNvPr id="33496" name="Text Box 562"/>
            <p:cNvSpPr txBox="1">
              <a:spLocks noChangeArrowheads="1"/>
            </p:cNvSpPr>
            <p:nvPr/>
          </p:nvSpPr>
          <p:spPr bwMode="auto">
            <a:xfrm>
              <a:off x="1630"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270</a:t>
              </a:r>
              <a:endParaRPr lang="en-US" sz="900" b="0">
                <a:solidFill>
                  <a:srgbClr val="000000"/>
                </a:solidFill>
                <a:latin typeface="Helvetica Neue" charset="0"/>
              </a:endParaRPr>
            </a:p>
          </p:txBody>
        </p:sp>
        <p:sp>
          <p:nvSpPr>
            <p:cNvPr id="33497" name="Text Box 563"/>
            <p:cNvSpPr txBox="1">
              <a:spLocks noChangeArrowheads="1"/>
            </p:cNvSpPr>
            <p:nvPr/>
          </p:nvSpPr>
          <p:spPr bwMode="auto">
            <a:xfrm>
              <a:off x="1879"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271</a:t>
              </a:r>
              <a:endParaRPr lang="en-US" sz="900" b="0">
                <a:solidFill>
                  <a:srgbClr val="000000"/>
                </a:solidFill>
                <a:latin typeface="Helvetica Neue" charset="0"/>
              </a:endParaRPr>
            </a:p>
          </p:txBody>
        </p:sp>
        <p:sp>
          <p:nvSpPr>
            <p:cNvPr id="33498" name="Text Box 564"/>
            <p:cNvSpPr txBox="1">
              <a:spLocks noChangeArrowheads="1"/>
            </p:cNvSpPr>
            <p:nvPr/>
          </p:nvSpPr>
          <p:spPr bwMode="auto">
            <a:xfrm>
              <a:off x="2128"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272</a:t>
              </a:r>
              <a:endParaRPr lang="en-US" sz="900" b="0">
                <a:solidFill>
                  <a:srgbClr val="000000"/>
                </a:solidFill>
                <a:latin typeface="Helvetica Neue" charset="0"/>
              </a:endParaRPr>
            </a:p>
          </p:txBody>
        </p:sp>
        <p:sp>
          <p:nvSpPr>
            <p:cNvPr id="33499" name="Text Box 565"/>
            <p:cNvSpPr txBox="1">
              <a:spLocks noChangeArrowheads="1"/>
            </p:cNvSpPr>
            <p:nvPr/>
          </p:nvSpPr>
          <p:spPr bwMode="auto">
            <a:xfrm>
              <a:off x="2377"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273</a:t>
              </a:r>
              <a:endParaRPr lang="en-US" sz="900" b="0">
                <a:solidFill>
                  <a:srgbClr val="000000"/>
                </a:solidFill>
                <a:latin typeface="Helvetica Neue" charset="0"/>
              </a:endParaRPr>
            </a:p>
          </p:txBody>
        </p:sp>
        <p:sp>
          <p:nvSpPr>
            <p:cNvPr id="33500" name="Text Box 566"/>
            <p:cNvSpPr txBox="1">
              <a:spLocks noChangeArrowheads="1"/>
            </p:cNvSpPr>
            <p:nvPr/>
          </p:nvSpPr>
          <p:spPr bwMode="auto">
            <a:xfrm>
              <a:off x="262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274</a:t>
              </a:r>
              <a:endParaRPr lang="en-US" sz="900" b="0">
                <a:solidFill>
                  <a:srgbClr val="000000"/>
                </a:solidFill>
                <a:latin typeface="Helvetica Neue" charset="0"/>
              </a:endParaRPr>
            </a:p>
          </p:txBody>
        </p:sp>
        <p:sp>
          <p:nvSpPr>
            <p:cNvPr id="33501" name="Text Box 567"/>
            <p:cNvSpPr txBox="1">
              <a:spLocks noChangeArrowheads="1"/>
            </p:cNvSpPr>
            <p:nvPr/>
          </p:nvSpPr>
          <p:spPr bwMode="auto">
            <a:xfrm>
              <a:off x="2875"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275</a:t>
              </a:r>
              <a:endParaRPr lang="en-US" sz="900" b="0">
                <a:solidFill>
                  <a:srgbClr val="000000"/>
                </a:solidFill>
                <a:latin typeface="Helvetica Neue" charset="0"/>
              </a:endParaRPr>
            </a:p>
          </p:txBody>
        </p:sp>
        <p:sp>
          <p:nvSpPr>
            <p:cNvPr id="33502" name="Text Box 568"/>
            <p:cNvSpPr txBox="1">
              <a:spLocks noChangeArrowheads="1"/>
            </p:cNvSpPr>
            <p:nvPr/>
          </p:nvSpPr>
          <p:spPr bwMode="auto">
            <a:xfrm>
              <a:off x="3124"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276</a:t>
              </a:r>
              <a:endParaRPr lang="en-US" sz="900" b="0">
                <a:solidFill>
                  <a:srgbClr val="000000"/>
                </a:solidFill>
                <a:latin typeface="Helvetica Neue" charset="0"/>
              </a:endParaRPr>
            </a:p>
          </p:txBody>
        </p:sp>
        <p:sp>
          <p:nvSpPr>
            <p:cNvPr id="33503" name="Text Box 569"/>
            <p:cNvSpPr txBox="1">
              <a:spLocks noChangeArrowheads="1"/>
            </p:cNvSpPr>
            <p:nvPr/>
          </p:nvSpPr>
          <p:spPr bwMode="auto">
            <a:xfrm>
              <a:off x="3373"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277</a:t>
              </a:r>
              <a:endParaRPr lang="en-US" sz="900" b="0">
                <a:solidFill>
                  <a:srgbClr val="000000"/>
                </a:solidFill>
                <a:latin typeface="Helvetica Neue" charset="0"/>
              </a:endParaRPr>
            </a:p>
          </p:txBody>
        </p:sp>
        <p:sp>
          <p:nvSpPr>
            <p:cNvPr id="33504" name="Text Box 570"/>
            <p:cNvSpPr txBox="1">
              <a:spLocks noChangeArrowheads="1"/>
            </p:cNvSpPr>
            <p:nvPr/>
          </p:nvSpPr>
          <p:spPr bwMode="auto">
            <a:xfrm>
              <a:off x="3622"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278</a:t>
              </a:r>
              <a:endParaRPr lang="en-US" sz="900" b="0">
                <a:solidFill>
                  <a:srgbClr val="000000"/>
                </a:solidFill>
                <a:latin typeface="Helvetica Neue" charset="0"/>
              </a:endParaRPr>
            </a:p>
          </p:txBody>
        </p:sp>
        <p:sp>
          <p:nvSpPr>
            <p:cNvPr id="33505" name="Text Box 571"/>
            <p:cNvSpPr txBox="1">
              <a:spLocks noChangeArrowheads="1"/>
            </p:cNvSpPr>
            <p:nvPr/>
          </p:nvSpPr>
          <p:spPr bwMode="auto">
            <a:xfrm>
              <a:off x="387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279</a:t>
              </a:r>
              <a:endParaRPr lang="en-US" sz="900" b="0">
                <a:solidFill>
                  <a:srgbClr val="000000"/>
                </a:solidFill>
                <a:latin typeface="Helvetica Neue" charset="0"/>
              </a:endParaRPr>
            </a:p>
          </p:txBody>
        </p:sp>
        <p:sp>
          <p:nvSpPr>
            <p:cNvPr id="33506" name="Text Box 572"/>
            <p:cNvSpPr txBox="1">
              <a:spLocks noChangeArrowheads="1"/>
            </p:cNvSpPr>
            <p:nvPr/>
          </p:nvSpPr>
          <p:spPr bwMode="auto">
            <a:xfrm>
              <a:off x="4120"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280</a:t>
              </a:r>
              <a:endParaRPr lang="en-US" sz="900" b="0">
                <a:solidFill>
                  <a:srgbClr val="000000"/>
                </a:solidFill>
                <a:latin typeface="Helvetica Neue" charset="0"/>
              </a:endParaRPr>
            </a:p>
          </p:txBody>
        </p:sp>
        <p:sp>
          <p:nvSpPr>
            <p:cNvPr id="33507" name="Text Box 573"/>
            <p:cNvSpPr txBox="1">
              <a:spLocks noChangeArrowheads="1"/>
            </p:cNvSpPr>
            <p:nvPr/>
          </p:nvSpPr>
          <p:spPr bwMode="auto">
            <a:xfrm>
              <a:off x="4369"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281</a:t>
              </a:r>
              <a:endParaRPr lang="en-US" sz="900" b="0">
                <a:solidFill>
                  <a:srgbClr val="000000"/>
                </a:solidFill>
                <a:latin typeface="Helvetica Neue" charset="0"/>
              </a:endParaRPr>
            </a:p>
          </p:txBody>
        </p:sp>
        <p:sp>
          <p:nvSpPr>
            <p:cNvPr id="33508" name="Text Box 574"/>
            <p:cNvSpPr txBox="1">
              <a:spLocks noChangeArrowheads="1"/>
            </p:cNvSpPr>
            <p:nvPr/>
          </p:nvSpPr>
          <p:spPr bwMode="auto">
            <a:xfrm>
              <a:off x="4618"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282</a:t>
              </a:r>
              <a:endParaRPr lang="en-US" sz="900" b="0">
                <a:solidFill>
                  <a:srgbClr val="000000"/>
                </a:solidFill>
                <a:latin typeface="Helvetica Neue" charset="0"/>
              </a:endParaRPr>
            </a:p>
          </p:txBody>
        </p:sp>
        <p:sp>
          <p:nvSpPr>
            <p:cNvPr id="33509" name="Text Box 575"/>
            <p:cNvSpPr txBox="1">
              <a:spLocks noChangeArrowheads="1"/>
            </p:cNvSpPr>
            <p:nvPr/>
          </p:nvSpPr>
          <p:spPr bwMode="auto">
            <a:xfrm>
              <a:off x="4867"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283</a:t>
              </a:r>
              <a:endParaRPr lang="en-US" sz="900" b="0">
                <a:solidFill>
                  <a:srgbClr val="000000"/>
                </a:solidFill>
                <a:latin typeface="Helvetica Neue" charset="0"/>
              </a:endParaRPr>
            </a:p>
          </p:txBody>
        </p:sp>
        <p:sp>
          <p:nvSpPr>
            <p:cNvPr id="33510" name="Text Box 576"/>
            <p:cNvSpPr txBox="1">
              <a:spLocks noChangeArrowheads="1"/>
            </p:cNvSpPr>
            <p:nvPr/>
          </p:nvSpPr>
          <p:spPr bwMode="auto">
            <a:xfrm>
              <a:off x="511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284</a:t>
              </a:r>
              <a:endParaRPr lang="en-US" sz="900" b="0">
                <a:solidFill>
                  <a:srgbClr val="000000"/>
                </a:solidFill>
                <a:latin typeface="Helvetica Neue" charset="0"/>
              </a:endParaRPr>
            </a:p>
          </p:txBody>
        </p:sp>
        <p:sp>
          <p:nvSpPr>
            <p:cNvPr id="33511" name="Text Box 577"/>
            <p:cNvSpPr txBox="1">
              <a:spLocks noChangeArrowheads="1"/>
            </p:cNvSpPr>
            <p:nvPr/>
          </p:nvSpPr>
          <p:spPr bwMode="auto">
            <a:xfrm>
              <a:off x="536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285</a:t>
              </a:r>
              <a:endParaRPr lang="en-US" sz="900" b="0">
                <a:solidFill>
                  <a:srgbClr val="000000"/>
                </a:solidFill>
                <a:latin typeface="Helvetica Neue" charset="0"/>
              </a:endParaRPr>
            </a:p>
          </p:txBody>
        </p:sp>
      </p:grpSp>
      <p:grpSp>
        <p:nvGrpSpPr>
          <p:cNvPr id="4" name="Group 578"/>
          <p:cNvGrpSpPr>
            <a:grpSpLocks/>
          </p:cNvGrpSpPr>
          <p:nvPr/>
        </p:nvGrpSpPr>
        <p:grpSpPr bwMode="auto">
          <a:xfrm>
            <a:off x="198438" y="1428750"/>
            <a:ext cx="8786814" cy="5005388"/>
            <a:chOff x="125" y="900"/>
            <a:chExt cx="5535" cy="3153"/>
          </a:xfrm>
        </p:grpSpPr>
        <p:sp>
          <p:nvSpPr>
            <p:cNvPr id="32941" name="Text Box 579"/>
            <p:cNvSpPr txBox="1">
              <a:spLocks noChangeArrowheads="1"/>
            </p:cNvSpPr>
            <p:nvPr/>
          </p:nvSpPr>
          <p:spPr bwMode="auto">
            <a:xfrm>
              <a:off x="127"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201</a:t>
              </a:r>
            </a:p>
          </p:txBody>
        </p:sp>
        <p:sp>
          <p:nvSpPr>
            <p:cNvPr id="32942" name="Text Box 580"/>
            <p:cNvSpPr txBox="1">
              <a:spLocks noChangeArrowheads="1"/>
            </p:cNvSpPr>
            <p:nvPr/>
          </p:nvSpPr>
          <p:spPr bwMode="auto">
            <a:xfrm>
              <a:off x="377"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202</a:t>
              </a:r>
            </a:p>
          </p:txBody>
        </p:sp>
        <p:sp>
          <p:nvSpPr>
            <p:cNvPr id="32943" name="Text Box 581"/>
            <p:cNvSpPr txBox="1">
              <a:spLocks noChangeArrowheads="1"/>
            </p:cNvSpPr>
            <p:nvPr/>
          </p:nvSpPr>
          <p:spPr bwMode="auto">
            <a:xfrm>
              <a:off x="625"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203</a:t>
              </a:r>
            </a:p>
          </p:txBody>
        </p:sp>
        <p:sp>
          <p:nvSpPr>
            <p:cNvPr id="32944" name="Text Box 582"/>
            <p:cNvSpPr txBox="1">
              <a:spLocks noChangeArrowheads="1"/>
            </p:cNvSpPr>
            <p:nvPr/>
          </p:nvSpPr>
          <p:spPr bwMode="auto">
            <a:xfrm>
              <a:off x="874"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205</a:t>
              </a:r>
            </a:p>
          </p:txBody>
        </p:sp>
        <p:sp>
          <p:nvSpPr>
            <p:cNvPr id="32945" name="Text Box 583"/>
            <p:cNvSpPr txBox="1">
              <a:spLocks noChangeArrowheads="1"/>
            </p:cNvSpPr>
            <p:nvPr/>
          </p:nvSpPr>
          <p:spPr bwMode="auto">
            <a:xfrm>
              <a:off x="1123"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206</a:t>
              </a:r>
            </a:p>
          </p:txBody>
        </p:sp>
        <p:sp>
          <p:nvSpPr>
            <p:cNvPr id="32946" name="Text Box 584"/>
            <p:cNvSpPr txBox="1">
              <a:spLocks noChangeArrowheads="1"/>
            </p:cNvSpPr>
            <p:nvPr/>
          </p:nvSpPr>
          <p:spPr bwMode="auto">
            <a:xfrm>
              <a:off x="1372"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207</a:t>
              </a:r>
            </a:p>
          </p:txBody>
        </p:sp>
        <p:sp>
          <p:nvSpPr>
            <p:cNvPr id="32947" name="Text Box 585"/>
            <p:cNvSpPr txBox="1">
              <a:spLocks noChangeArrowheads="1"/>
            </p:cNvSpPr>
            <p:nvPr/>
          </p:nvSpPr>
          <p:spPr bwMode="auto">
            <a:xfrm>
              <a:off x="1619" y="90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208</a:t>
              </a:r>
            </a:p>
          </p:txBody>
        </p:sp>
        <p:sp>
          <p:nvSpPr>
            <p:cNvPr id="32948" name="Text Box 586"/>
            <p:cNvSpPr txBox="1">
              <a:spLocks noChangeArrowheads="1"/>
            </p:cNvSpPr>
            <p:nvPr/>
          </p:nvSpPr>
          <p:spPr bwMode="auto">
            <a:xfrm>
              <a:off x="1870"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209</a:t>
              </a:r>
            </a:p>
          </p:txBody>
        </p:sp>
        <p:sp>
          <p:nvSpPr>
            <p:cNvPr id="32949" name="Text Box 587"/>
            <p:cNvSpPr txBox="1">
              <a:spLocks noChangeArrowheads="1"/>
            </p:cNvSpPr>
            <p:nvPr/>
          </p:nvSpPr>
          <p:spPr bwMode="auto">
            <a:xfrm>
              <a:off x="2120"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210</a:t>
              </a:r>
            </a:p>
          </p:txBody>
        </p:sp>
        <p:sp>
          <p:nvSpPr>
            <p:cNvPr id="32950" name="Text Box 588"/>
            <p:cNvSpPr txBox="1">
              <a:spLocks noChangeArrowheads="1"/>
            </p:cNvSpPr>
            <p:nvPr/>
          </p:nvSpPr>
          <p:spPr bwMode="auto">
            <a:xfrm>
              <a:off x="2369"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212</a:t>
              </a:r>
            </a:p>
          </p:txBody>
        </p:sp>
        <p:sp>
          <p:nvSpPr>
            <p:cNvPr id="32951" name="Text Box 589"/>
            <p:cNvSpPr txBox="1">
              <a:spLocks noChangeArrowheads="1"/>
            </p:cNvSpPr>
            <p:nvPr/>
          </p:nvSpPr>
          <p:spPr bwMode="auto">
            <a:xfrm>
              <a:off x="2618"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213</a:t>
              </a:r>
            </a:p>
          </p:txBody>
        </p:sp>
        <p:sp>
          <p:nvSpPr>
            <p:cNvPr id="32952" name="Text Box 590"/>
            <p:cNvSpPr txBox="1">
              <a:spLocks noChangeArrowheads="1"/>
            </p:cNvSpPr>
            <p:nvPr/>
          </p:nvSpPr>
          <p:spPr bwMode="auto">
            <a:xfrm>
              <a:off x="2864" y="90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214</a:t>
              </a:r>
            </a:p>
          </p:txBody>
        </p:sp>
        <p:sp>
          <p:nvSpPr>
            <p:cNvPr id="32953" name="Text Box 591"/>
            <p:cNvSpPr txBox="1">
              <a:spLocks noChangeArrowheads="1"/>
            </p:cNvSpPr>
            <p:nvPr/>
          </p:nvSpPr>
          <p:spPr bwMode="auto">
            <a:xfrm>
              <a:off x="3116"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215</a:t>
              </a:r>
            </a:p>
          </p:txBody>
        </p:sp>
        <p:sp>
          <p:nvSpPr>
            <p:cNvPr id="32954" name="Text Box 592"/>
            <p:cNvSpPr txBox="1">
              <a:spLocks noChangeArrowheads="1"/>
            </p:cNvSpPr>
            <p:nvPr/>
          </p:nvSpPr>
          <p:spPr bwMode="auto">
            <a:xfrm>
              <a:off x="3365"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216</a:t>
              </a:r>
            </a:p>
          </p:txBody>
        </p:sp>
        <p:sp>
          <p:nvSpPr>
            <p:cNvPr id="32955" name="Text Box 593"/>
            <p:cNvSpPr txBox="1">
              <a:spLocks noChangeArrowheads="1"/>
            </p:cNvSpPr>
            <p:nvPr/>
          </p:nvSpPr>
          <p:spPr bwMode="auto">
            <a:xfrm>
              <a:off x="3614"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217</a:t>
              </a:r>
            </a:p>
          </p:txBody>
        </p:sp>
        <p:sp>
          <p:nvSpPr>
            <p:cNvPr id="32956" name="Text Box 594"/>
            <p:cNvSpPr txBox="1">
              <a:spLocks noChangeArrowheads="1"/>
            </p:cNvSpPr>
            <p:nvPr/>
          </p:nvSpPr>
          <p:spPr bwMode="auto">
            <a:xfrm>
              <a:off x="3860" y="90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218</a:t>
              </a:r>
            </a:p>
          </p:txBody>
        </p:sp>
        <p:sp>
          <p:nvSpPr>
            <p:cNvPr id="32957" name="Text Box 595"/>
            <p:cNvSpPr txBox="1">
              <a:spLocks noChangeArrowheads="1"/>
            </p:cNvSpPr>
            <p:nvPr/>
          </p:nvSpPr>
          <p:spPr bwMode="auto">
            <a:xfrm>
              <a:off x="4112"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219</a:t>
              </a:r>
            </a:p>
          </p:txBody>
        </p:sp>
        <p:sp>
          <p:nvSpPr>
            <p:cNvPr id="32958" name="Text Box 596"/>
            <p:cNvSpPr txBox="1">
              <a:spLocks noChangeArrowheads="1"/>
            </p:cNvSpPr>
            <p:nvPr/>
          </p:nvSpPr>
          <p:spPr bwMode="auto">
            <a:xfrm>
              <a:off x="4359" y="90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224</a:t>
              </a:r>
            </a:p>
          </p:txBody>
        </p:sp>
        <p:sp>
          <p:nvSpPr>
            <p:cNvPr id="32959" name="Text Box 597"/>
            <p:cNvSpPr txBox="1">
              <a:spLocks noChangeArrowheads="1"/>
            </p:cNvSpPr>
            <p:nvPr/>
          </p:nvSpPr>
          <p:spPr bwMode="auto">
            <a:xfrm>
              <a:off x="4610"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225</a:t>
              </a:r>
            </a:p>
          </p:txBody>
        </p:sp>
        <p:sp>
          <p:nvSpPr>
            <p:cNvPr id="32960" name="Text Box 598"/>
            <p:cNvSpPr txBox="1">
              <a:spLocks noChangeArrowheads="1"/>
            </p:cNvSpPr>
            <p:nvPr/>
          </p:nvSpPr>
          <p:spPr bwMode="auto">
            <a:xfrm>
              <a:off x="4856" y="90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228</a:t>
              </a:r>
            </a:p>
          </p:txBody>
        </p:sp>
        <p:sp>
          <p:nvSpPr>
            <p:cNvPr id="32961" name="Text Box 599"/>
            <p:cNvSpPr txBox="1">
              <a:spLocks noChangeArrowheads="1"/>
            </p:cNvSpPr>
            <p:nvPr/>
          </p:nvSpPr>
          <p:spPr bwMode="auto">
            <a:xfrm>
              <a:off x="5108"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229</a:t>
              </a:r>
            </a:p>
          </p:txBody>
        </p:sp>
        <p:sp>
          <p:nvSpPr>
            <p:cNvPr id="32962" name="Text Box 600"/>
            <p:cNvSpPr txBox="1">
              <a:spLocks noChangeArrowheads="1"/>
            </p:cNvSpPr>
            <p:nvPr/>
          </p:nvSpPr>
          <p:spPr bwMode="auto">
            <a:xfrm>
              <a:off x="5354" y="90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231</a:t>
              </a:r>
            </a:p>
          </p:txBody>
        </p:sp>
        <p:sp>
          <p:nvSpPr>
            <p:cNvPr id="32963" name="Text Box 601"/>
            <p:cNvSpPr txBox="1">
              <a:spLocks noChangeArrowheads="1"/>
            </p:cNvSpPr>
            <p:nvPr/>
          </p:nvSpPr>
          <p:spPr bwMode="auto">
            <a:xfrm>
              <a:off x="125" y="114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234</a:t>
              </a:r>
            </a:p>
          </p:txBody>
        </p:sp>
        <p:sp>
          <p:nvSpPr>
            <p:cNvPr id="32964" name="Text Box 602"/>
            <p:cNvSpPr txBox="1">
              <a:spLocks noChangeArrowheads="1"/>
            </p:cNvSpPr>
            <p:nvPr/>
          </p:nvSpPr>
          <p:spPr bwMode="auto">
            <a:xfrm>
              <a:off x="377"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239</a:t>
              </a:r>
            </a:p>
          </p:txBody>
        </p:sp>
        <p:sp>
          <p:nvSpPr>
            <p:cNvPr id="32965" name="Text Box 603"/>
            <p:cNvSpPr txBox="1">
              <a:spLocks noChangeArrowheads="1"/>
            </p:cNvSpPr>
            <p:nvPr/>
          </p:nvSpPr>
          <p:spPr bwMode="auto">
            <a:xfrm>
              <a:off x="627"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240</a:t>
              </a:r>
            </a:p>
          </p:txBody>
        </p:sp>
        <p:sp>
          <p:nvSpPr>
            <p:cNvPr id="32966" name="Text Box 604"/>
            <p:cNvSpPr txBox="1">
              <a:spLocks noChangeArrowheads="1"/>
            </p:cNvSpPr>
            <p:nvPr/>
          </p:nvSpPr>
          <p:spPr bwMode="auto">
            <a:xfrm>
              <a:off x="872" y="114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248</a:t>
              </a:r>
            </a:p>
          </p:txBody>
        </p:sp>
        <p:sp>
          <p:nvSpPr>
            <p:cNvPr id="32967" name="Text Box 605"/>
            <p:cNvSpPr txBox="1">
              <a:spLocks noChangeArrowheads="1"/>
            </p:cNvSpPr>
            <p:nvPr/>
          </p:nvSpPr>
          <p:spPr bwMode="auto">
            <a:xfrm>
              <a:off x="1125"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251</a:t>
              </a:r>
            </a:p>
          </p:txBody>
        </p:sp>
        <p:sp>
          <p:nvSpPr>
            <p:cNvPr id="32968" name="Text Box 606"/>
            <p:cNvSpPr txBox="1">
              <a:spLocks noChangeArrowheads="1"/>
            </p:cNvSpPr>
            <p:nvPr/>
          </p:nvSpPr>
          <p:spPr bwMode="auto">
            <a:xfrm>
              <a:off x="1373"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252</a:t>
              </a:r>
            </a:p>
          </p:txBody>
        </p:sp>
        <p:sp>
          <p:nvSpPr>
            <p:cNvPr id="32969" name="Text Box 607"/>
            <p:cNvSpPr txBox="1">
              <a:spLocks noChangeArrowheads="1"/>
            </p:cNvSpPr>
            <p:nvPr/>
          </p:nvSpPr>
          <p:spPr bwMode="auto">
            <a:xfrm>
              <a:off x="1622"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253</a:t>
              </a:r>
            </a:p>
          </p:txBody>
        </p:sp>
        <p:sp>
          <p:nvSpPr>
            <p:cNvPr id="32970" name="Text Box 608"/>
            <p:cNvSpPr txBox="1">
              <a:spLocks noChangeArrowheads="1"/>
            </p:cNvSpPr>
            <p:nvPr/>
          </p:nvSpPr>
          <p:spPr bwMode="auto">
            <a:xfrm>
              <a:off x="1868" y="114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254</a:t>
              </a:r>
            </a:p>
          </p:txBody>
        </p:sp>
        <p:sp>
          <p:nvSpPr>
            <p:cNvPr id="32971" name="Text Box 609"/>
            <p:cNvSpPr txBox="1">
              <a:spLocks noChangeArrowheads="1"/>
            </p:cNvSpPr>
            <p:nvPr/>
          </p:nvSpPr>
          <p:spPr bwMode="auto">
            <a:xfrm>
              <a:off x="2120"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256</a:t>
              </a:r>
            </a:p>
          </p:txBody>
        </p:sp>
        <p:sp>
          <p:nvSpPr>
            <p:cNvPr id="32972" name="Text Box 610"/>
            <p:cNvSpPr txBox="1">
              <a:spLocks noChangeArrowheads="1"/>
            </p:cNvSpPr>
            <p:nvPr/>
          </p:nvSpPr>
          <p:spPr bwMode="auto">
            <a:xfrm>
              <a:off x="2370"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260</a:t>
              </a:r>
            </a:p>
          </p:txBody>
        </p:sp>
        <p:sp>
          <p:nvSpPr>
            <p:cNvPr id="32973" name="Text Box 611"/>
            <p:cNvSpPr txBox="1">
              <a:spLocks noChangeArrowheads="1"/>
            </p:cNvSpPr>
            <p:nvPr/>
          </p:nvSpPr>
          <p:spPr bwMode="auto">
            <a:xfrm>
              <a:off x="2618"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262</a:t>
              </a:r>
            </a:p>
          </p:txBody>
        </p:sp>
        <p:sp>
          <p:nvSpPr>
            <p:cNvPr id="32974" name="Text Box 612"/>
            <p:cNvSpPr txBox="1">
              <a:spLocks noChangeArrowheads="1"/>
            </p:cNvSpPr>
            <p:nvPr/>
          </p:nvSpPr>
          <p:spPr bwMode="auto">
            <a:xfrm>
              <a:off x="2867"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267</a:t>
              </a:r>
            </a:p>
          </p:txBody>
        </p:sp>
        <p:sp>
          <p:nvSpPr>
            <p:cNvPr id="32975" name="Text Box 613"/>
            <p:cNvSpPr txBox="1">
              <a:spLocks noChangeArrowheads="1"/>
            </p:cNvSpPr>
            <p:nvPr/>
          </p:nvSpPr>
          <p:spPr bwMode="auto">
            <a:xfrm>
              <a:off x="3116"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269</a:t>
              </a:r>
            </a:p>
          </p:txBody>
        </p:sp>
        <p:sp>
          <p:nvSpPr>
            <p:cNvPr id="32976" name="Text Box 614"/>
            <p:cNvSpPr txBox="1">
              <a:spLocks noChangeArrowheads="1"/>
            </p:cNvSpPr>
            <p:nvPr/>
          </p:nvSpPr>
          <p:spPr bwMode="auto">
            <a:xfrm>
              <a:off x="3366"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270</a:t>
              </a:r>
            </a:p>
          </p:txBody>
        </p:sp>
        <p:sp>
          <p:nvSpPr>
            <p:cNvPr id="32977" name="Text Box 615"/>
            <p:cNvSpPr txBox="1">
              <a:spLocks noChangeArrowheads="1"/>
            </p:cNvSpPr>
            <p:nvPr/>
          </p:nvSpPr>
          <p:spPr bwMode="auto">
            <a:xfrm>
              <a:off x="3614"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276</a:t>
              </a:r>
            </a:p>
          </p:txBody>
        </p:sp>
        <p:sp>
          <p:nvSpPr>
            <p:cNvPr id="32978" name="Text Box 616"/>
            <p:cNvSpPr txBox="1">
              <a:spLocks noChangeArrowheads="1"/>
            </p:cNvSpPr>
            <p:nvPr/>
          </p:nvSpPr>
          <p:spPr bwMode="auto">
            <a:xfrm>
              <a:off x="3864"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281</a:t>
              </a:r>
            </a:p>
          </p:txBody>
        </p:sp>
        <p:sp>
          <p:nvSpPr>
            <p:cNvPr id="32979" name="Text Box 617"/>
            <p:cNvSpPr txBox="1">
              <a:spLocks noChangeArrowheads="1"/>
            </p:cNvSpPr>
            <p:nvPr/>
          </p:nvSpPr>
          <p:spPr bwMode="auto">
            <a:xfrm>
              <a:off x="4112"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283</a:t>
              </a:r>
            </a:p>
          </p:txBody>
        </p:sp>
        <p:sp>
          <p:nvSpPr>
            <p:cNvPr id="32980" name="Text Box 618"/>
            <p:cNvSpPr txBox="1">
              <a:spLocks noChangeArrowheads="1"/>
            </p:cNvSpPr>
            <p:nvPr/>
          </p:nvSpPr>
          <p:spPr bwMode="auto">
            <a:xfrm>
              <a:off x="4362"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301</a:t>
              </a:r>
            </a:p>
          </p:txBody>
        </p:sp>
        <p:sp>
          <p:nvSpPr>
            <p:cNvPr id="32981" name="Text Box 619"/>
            <p:cNvSpPr txBox="1">
              <a:spLocks noChangeArrowheads="1"/>
            </p:cNvSpPr>
            <p:nvPr/>
          </p:nvSpPr>
          <p:spPr bwMode="auto">
            <a:xfrm>
              <a:off x="4610"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302</a:t>
              </a:r>
            </a:p>
          </p:txBody>
        </p:sp>
        <p:sp>
          <p:nvSpPr>
            <p:cNvPr id="32982" name="Text Box 620"/>
            <p:cNvSpPr txBox="1">
              <a:spLocks noChangeArrowheads="1"/>
            </p:cNvSpPr>
            <p:nvPr/>
          </p:nvSpPr>
          <p:spPr bwMode="auto">
            <a:xfrm>
              <a:off x="4859"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303</a:t>
              </a:r>
            </a:p>
          </p:txBody>
        </p:sp>
        <p:sp>
          <p:nvSpPr>
            <p:cNvPr id="32983" name="Text Box 621"/>
            <p:cNvSpPr txBox="1">
              <a:spLocks noChangeArrowheads="1"/>
            </p:cNvSpPr>
            <p:nvPr/>
          </p:nvSpPr>
          <p:spPr bwMode="auto">
            <a:xfrm>
              <a:off x="5105" y="114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304</a:t>
              </a:r>
            </a:p>
          </p:txBody>
        </p:sp>
        <p:sp>
          <p:nvSpPr>
            <p:cNvPr id="32984" name="Text Box 622"/>
            <p:cNvSpPr txBox="1">
              <a:spLocks noChangeArrowheads="1"/>
            </p:cNvSpPr>
            <p:nvPr/>
          </p:nvSpPr>
          <p:spPr bwMode="auto">
            <a:xfrm>
              <a:off x="5353" y="114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305</a:t>
              </a:r>
            </a:p>
          </p:txBody>
        </p:sp>
        <p:sp>
          <p:nvSpPr>
            <p:cNvPr id="32985" name="Text Box 623"/>
            <p:cNvSpPr txBox="1">
              <a:spLocks noChangeArrowheads="1"/>
            </p:cNvSpPr>
            <p:nvPr/>
          </p:nvSpPr>
          <p:spPr bwMode="auto">
            <a:xfrm>
              <a:off x="128"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307</a:t>
              </a:r>
            </a:p>
          </p:txBody>
        </p:sp>
        <p:sp>
          <p:nvSpPr>
            <p:cNvPr id="32986" name="Text Box 624"/>
            <p:cNvSpPr txBox="1">
              <a:spLocks noChangeArrowheads="1"/>
            </p:cNvSpPr>
            <p:nvPr/>
          </p:nvSpPr>
          <p:spPr bwMode="auto">
            <a:xfrm>
              <a:off x="374" y="139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308</a:t>
              </a:r>
            </a:p>
          </p:txBody>
        </p:sp>
        <p:sp>
          <p:nvSpPr>
            <p:cNvPr id="32987" name="Text Box 625"/>
            <p:cNvSpPr txBox="1">
              <a:spLocks noChangeArrowheads="1"/>
            </p:cNvSpPr>
            <p:nvPr/>
          </p:nvSpPr>
          <p:spPr bwMode="auto">
            <a:xfrm>
              <a:off x="626"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309</a:t>
              </a:r>
            </a:p>
          </p:txBody>
        </p:sp>
        <p:sp>
          <p:nvSpPr>
            <p:cNvPr id="32988" name="Text Box 626"/>
            <p:cNvSpPr txBox="1">
              <a:spLocks noChangeArrowheads="1"/>
            </p:cNvSpPr>
            <p:nvPr/>
          </p:nvSpPr>
          <p:spPr bwMode="auto">
            <a:xfrm>
              <a:off x="876"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310</a:t>
              </a:r>
            </a:p>
          </p:txBody>
        </p:sp>
        <p:sp>
          <p:nvSpPr>
            <p:cNvPr id="32989" name="Text Box 627"/>
            <p:cNvSpPr txBox="1">
              <a:spLocks noChangeArrowheads="1"/>
            </p:cNvSpPr>
            <p:nvPr/>
          </p:nvSpPr>
          <p:spPr bwMode="auto">
            <a:xfrm>
              <a:off x="1124"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312</a:t>
              </a:r>
            </a:p>
          </p:txBody>
        </p:sp>
        <p:sp>
          <p:nvSpPr>
            <p:cNvPr id="32990" name="Text Box 628"/>
            <p:cNvSpPr txBox="1">
              <a:spLocks noChangeArrowheads="1"/>
            </p:cNvSpPr>
            <p:nvPr/>
          </p:nvSpPr>
          <p:spPr bwMode="auto">
            <a:xfrm>
              <a:off x="1373"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313</a:t>
              </a:r>
            </a:p>
          </p:txBody>
        </p:sp>
        <p:sp>
          <p:nvSpPr>
            <p:cNvPr id="32991" name="Text Box 629"/>
            <p:cNvSpPr txBox="1">
              <a:spLocks noChangeArrowheads="1"/>
            </p:cNvSpPr>
            <p:nvPr/>
          </p:nvSpPr>
          <p:spPr bwMode="auto">
            <a:xfrm>
              <a:off x="1619" y="139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314</a:t>
              </a:r>
            </a:p>
          </p:txBody>
        </p:sp>
        <p:sp>
          <p:nvSpPr>
            <p:cNvPr id="32992" name="Text Box 630"/>
            <p:cNvSpPr txBox="1">
              <a:spLocks noChangeArrowheads="1"/>
            </p:cNvSpPr>
            <p:nvPr/>
          </p:nvSpPr>
          <p:spPr bwMode="auto">
            <a:xfrm>
              <a:off x="1871"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315</a:t>
              </a:r>
            </a:p>
          </p:txBody>
        </p:sp>
        <p:sp>
          <p:nvSpPr>
            <p:cNvPr id="32993" name="Text Box 631"/>
            <p:cNvSpPr txBox="1">
              <a:spLocks noChangeArrowheads="1"/>
            </p:cNvSpPr>
            <p:nvPr/>
          </p:nvSpPr>
          <p:spPr bwMode="auto">
            <a:xfrm>
              <a:off x="2120"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316</a:t>
              </a:r>
            </a:p>
          </p:txBody>
        </p:sp>
        <p:sp>
          <p:nvSpPr>
            <p:cNvPr id="32994" name="Text Box 632"/>
            <p:cNvSpPr txBox="1">
              <a:spLocks noChangeArrowheads="1"/>
            </p:cNvSpPr>
            <p:nvPr/>
          </p:nvSpPr>
          <p:spPr bwMode="auto">
            <a:xfrm>
              <a:off x="2369"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317</a:t>
              </a:r>
            </a:p>
          </p:txBody>
        </p:sp>
        <p:sp>
          <p:nvSpPr>
            <p:cNvPr id="32995" name="Text Box 633"/>
            <p:cNvSpPr txBox="1">
              <a:spLocks noChangeArrowheads="1"/>
            </p:cNvSpPr>
            <p:nvPr/>
          </p:nvSpPr>
          <p:spPr bwMode="auto">
            <a:xfrm>
              <a:off x="2615" y="139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318</a:t>
              </a:r>
            </a:p>
          </p:txBody>
        </p:sp>
        <p:sp>
          <p:nvSpPr>
            <p:cNvPr id="32996" name="Text Box 634"/>
            <p:cNvSpPr txBox="1">
              <a:spLocks noChangeArrowheads="1"/>
            </p:cNvSpPr>
            <p:nvPr/>
          </p:nvSpPr>
          <p:spPr bwMode="auto">
            <a:xfrm>
              <a:off x="2867"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319</a:t>
              </a:r>
            </a:p>
          </p:txBody>
        </p:sp>
        <p:sp>
          <p:nvSpPr>
            <p:cNvPr id="32997" name="Text Box 635"/>
            <p:cNvSpPr txBox="1">
              <a:spLocks noChangeArrowheads="1"/>
            </p:cNvSpPr>
            <p:nvPr/>
          </p:nvSpPr>
          <p:spPr bwMode="auto">
            <a:xfrm>
              <a:off x="3116"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320</a:t>
              </a:r>
            </a:p>
          </p:txBody>
        </p:sp>
        <p:sp>
          <p:nvSpPr>
            <p:cNvPr id="32998" name="Text Box 636"/>
            <p:cNvSpPr txBox="1">
              <a:spLocks noChangeArrowheads="1"/>
            </p:cNvSpPr>
            <p:nvPr/>
          </p:nvSpPr>
          <p:spPr bwMode="auto">
            <a:xfrm>
              <a:off x="3365"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321</a:t>
              </a:r>
            </a:p>
          </p:txBody>
        </p:sp>
        <p:sp>
          <p:nvSpPr>
            <p:cNvPr id="32999" name="Text Box 637"/>
            <p:cNvSpPr txBox="1">
              <a:spLocks noChangeArrowheads="1"/>
            </p:cNvSpPr>
            <p:nvPr/>
          </p:nvSpPr>
          <p:spPr bwMode="auto">
            <a:xfrm>
              <a:off x="3614"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323</a:t>
              </a:r>
            </a:p>
          </p:txBody>
        </p:sp>
        <p:sp>
          <p:nvSpPr>
            <p:cNvPr id="33000" name="Text Box 638"/>
            <p:cNvSpPr txBox="1">
              <a:spLocks noChangeArrowheads="1"/>
            </p:cNvSpPr>
            <p:nvPr/>
          </p:nvSpPr>
          <p:spPr bwMode="auto">
            <a:xfrm>
              <a:off x="3863"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325</a:t>
              </a:r>
            </a:p>
          </p:txBody>
        </p:sp>
        <p:sp>
          <p:nvSpPr>
            <p:cNvPr id="33001" name="Text Box 639"/>
            <p:cNvSpPr txBox="1">
              <a:spLocks noChangeArrowheads="1"/>
            </p:cNvSpPr>
            <p:nvPr/>
          </p:nvSpPr>
          <p:spPr bwMode="auto">
            <a:xfrm>
              <a:off x="4112"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330</a:t>
              </a:r>
            </a:p>
          </p:txBody>
        </p:sp>
        <p:sp>
          <p:nvSpPr>
            <p:cNvPr id="33002" name="Text Box 640"/>
            <p:cNvSpPr txBox="1">
              <a:spLocks noChangeArrowheads="1"/>
            </p:cNvSpPr>
            <p:nvPr/>
          </p:nvSpPr>
          <p:spPr bwMode="auto">
            <a:xfrm>
              <a:off x="4361"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331</a:t>
              </a:r>
            </a:p>
          </p:txBody>
        </p:sp>
        <p:sp>
          <p:nvSpPr>
            <p:cNvPr id="33003" name="Text Box 641"/>
            <p:cNvSpPr txBox="1">
              <a:spLocks noChangeArrowheads="1"/>
            </p:cNvSpPr>
            <p:nvPr/>
          </p:nvSpPr>
          <p:spPr bwMode="auto">
            <a:xfrm>
              <a:off x="4607" y="139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334</a:t>
              </a:r>
            </a:p>
          </p:txBody>
        </p:sp>
        <p:sp>
          <p:nvSpPr>
            <p:cNvPr id="33004" name="Text Box 642"/>
            <p:cNvSpPr txBox="1">
              <a:spLocks noChangeArrowheads="1"/>
            </p:cNvSpPr>
            <p:nvPr/>
          </p:nvSpPr>
          <p:spPr bwMode="auto">
            <a:xfrm>
              <a:off x="4859"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336</a:t>
              </a:r>
            </a:p>
          </p:txBody>
        </p:sp>
        <p:sp>
          <p:nvSpPr>
            <p:cNvPr id="33005" name="Text Box 643"/>
            <p:cNvSpPr txBox="1">
              <a:spLocks noChangeArrowheads="1"/>
            </p:cNvSpPr>
            <p:nvPr/>
          </p:nvSpPr>
          <p:spPr bwMode="auto">
            <a:xfrm>
              <a:off x="5108"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337</a:t>
              </a:r>
            </a:p>
          </p:txBody>
        </p:sp>
        <p:sp>
          <p:nvSpPr>
            <p:cNvPr id="33006" name="Text Box 644"/>
            <p:cNvSpPr txBox="1">
              <a:spLocks noChangeArrowheads="1"/>
            </p:cNvSpPr>
            <p:nvPr/>
          </p:nvSpPr>
          <p:spPr bwMode="auto">
            <a:xfrm>
              <a:off x="5353" y="139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339</a:t>
              </a:r>
            </a:p>
          </p:txBody>
        </p:sp>
        <p:sp>
          <p:nvSpPr>
            <p:cNvPr id="33007" name="Text Box 645"/>
            <p:cNvSpPr txBox="1">
              <a:spLocks noChangeArrowheads="1"/>
            </p:cNvSpPr>
            <p:nvPr/>
          </p:nvSpPr>
          <p:spPr bwMode="auto">
            <a:xfrm>
              <a:off x="128"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347</a:t>
              </a:r>
            </a:p>
          </p:txBody>
        </p:sp>
        <p:sp>
          <p:nvSpPr>
            <p:cNvPr id="33008" name="Text Box 646"/>
            <p:cNvSpPr txBox="1">
              <a:spLocks noChangeArrowheads="1"/>
            </p:cNvSpPr>
            <p:nvPr/>
          </p:nvSpPr>
          <p:spPr bwMode="auto">
            <a:xfrm>
              <a:off x="377"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351</a:t>
              </a:r>
            </a:p>
          </p:txBody>
        </p:sp>
        <p:sp>
          <p:nvSpPr>
            <p:cNvPr id="33009" name="Text Box 647"/>
            <p:cNvSpPr txBox="1">
              <a:spLocks noChangeArrowheads="1"/>
            </p:cNvSpPr>
            <p:nvPr/>
          </p:nvSpPr>
          <p:spPr bwMode="auto">
            <a:xfrm>
              <a:off x="626"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352</a:t>
              </a:r>
            </a:p>
          </p:txBody>
        </p:sp>
        <p:sp>
          <p:nvSpPr>
            <p:cNvPr id="33010" name="Text Box 648"/>
            <p:cNvSpPr txBox="1">
              <a:spLocks noChangeArrowheads="1"/>
            </p:cNvSpPr>
            <p:nvPr/>
          </p:nvSpPr>
          <p:spPr bwMode="auto">
            <a:xfrm>
              <a:off x="875"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360</a:t>
              </a:r>
            </a:p>
          </p:txBody>
        </p:sp>
        <p:sp>
          <p:nvSpPr>
            <p:cNvPr id="33011" name="Text Box 649"/>
            <p:cNvSpPr txBox="1">
              <a:spLocks noChangeArrowheads="1"/>
            </p:cNvSpPr>
            <p:nvPr/>
          </p:nvSpPr>
          <p:spPr bwMode="auto">
            <a:xfrm>
              <a:off x="1124"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361</a:t>
              </a:r>
            </a:p>
          </p:txBody>
        </p:sp>
        <p:sp>
          <p:nvSpPr>
            <p:cNvPr id="33012" name="Text Box 650"/>
            <p:cNvSpPr txBox="1">
              <a:spLocks noChangeArrowheads="1"/>
            </p:cNvSpPr>
            <p:nvPr/>
          </p:nvSpPr>
          <p:spPr bwMode="auto">
            <a:xfrm>
              <a:off x="1370" y="164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364</a:t>
              </a:r>
            </a:p>
          </p:txBody>
        </p:sp>
        <p:sp>
          <p:nvSpPr>
            <p:cNvPr id="33013" name="Text Box 651"/>
            <p:cNvSpPr txBox="1">
              <a:spLocks noChangeArrowheads="1"/>
            </p:cNvSpPr>
            <p:nvPr/>
          </p:nvSpPr>
          <p:spPr bwMode="auto">
            <a:xfrm>
              <a:off x="1623"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385</a:t>
              </a:r>
            </a:p>
          </p:txBody>
        </p:sp>
        <p:sp>
          <p:nvSpPr>
            <p:cNvPr id="33014" name="Text Box 652"/>
            <p:cNvSpPr txBox="1">
              <a:spLocks noChangeArrowheads="1"/>
            </p:cNvSpPr>
            <p:nvPr/>
          </p:nvSpPr>
          <p:spPr bwMode="auto">
            <a:xfrm>
              <a:off x="1871"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386</a:t>
              </a:r>
            </a:p>
          </p:txBody>
        </p:sp>
        <p:sp>
          <p:nvSpPr>
            <p:cNvPr id="33015" name="Text Box 653"/>
            <p:cNvSpPr txBox="1">
              <a:spLocks noChangeArrowheads="1"/>
            </p:cNvSpPr>
            <p:nvPr/>
          </p:nvSpPr>
          <p:spPr bwMode="auto">
            <a:xfrm>
              <a:off x="2120"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401</a:t>
              </a:r>
            </a:p>
          </p:txBody>
        </p:sp>
        <p:sp>
          <p:nvSpPr>
            <p:cNvPr id="33016" name="Text Box 654"/>
            <p:cNvSpPr txBox="1">
              <a:spLocks noChangeArrowheads="1"/>
            </p:cNvSpPr>
            <p:nvPr/>
          </p:nvSpPr>
          <p:spPr bwMode="auto">
            <a:xfrm>
              <a:off x="2369"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402</a:t>
              </a:r>
            </a:p>
          </p:txBody>
        </p:sp>
        <p:sp>
          <p:nvSpPr>
            <p:cNvPr id="33017" name="Text Box 655"/>
            <p:cNvSpPr txBox="1">
              <a:spLocks noChangeArrowheads="1"/>
            </p:cNvSpPr>
            <p:nvPr/>
          </p:nvSpPr>
          <p:spPr bwMode="auto">
            <a:xfrm>
              <a:off x="2615" y="164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404</a:t>
              </a:r>
            </a:p>
          </p:txBody>
        </p:sp>
        <p:sp>
          <p:nvSpPr>
            <p:cNvPr id="33018" name="Text Box 656"/>
            <p:cNvSpPr txBox="1">
              <a:spLocks noChangeArrowheads="1"/>
            </p:cNvSpPr>
            <p:nvPr/>
          </p:nvSpPr>
          <p:spPr bwMode="auto">
            <a:xfrm>
              <a:off x="2867"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405</a:t>
              </a:r>
            </a:p>
          </p:txBody>
        </p:sp>
        <p:sp>
          <p:nvSpPr>
            <p:cNvPr id="33019" name="Text Box 657"/>
            <p:cNvSpPr txBox="1">
              <a:spLocks noChangeArrowheads="1"/>
            </p:cNvSpPr>
            <p:nvPr/>
          </p:nvSpPr>
          <p:spPr bwMode="auto">
            <a:xfrm>
              <a:off x="3116"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406</a:t>
              </a:r>
            </a:p>
          </p:txBody>
        </p:sp>
        <p:sp>
          <p:nvSpPr>
            <p:cNvPr id="33020" name="Text Box 658"/>
            <p:cNvSpPr txBox="1">
              <a:spLocks noChangeArrowheads="1"/>
            </p:cNvSpPr>
            <p:nvPr/>
          </p:nvSpPr>
          <p:spPr bwMode="auto">
            <a:xfrm>
              <a:off x="3365"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407</a:t>
              </a:r>
            </a:p>
          </p:txBody>
        </p:sp>
        <p:sp>
          <p:nvSpPr>
            <p:cNvPr id="33021" name="Text Box 659"/>
            <p:cNvSpPr txBox="1">
              <a:spLocks noChangeArrowheads="1"/>
            </p:cNvSpPr>
            <p:nvPr/>
          </p:nvSpPr>
          <p:spPr bwMode="auto">
            <a:xfrm>
              <a:off x="3611" y="164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408</a:t>
              </a:r>
            </a:p>
          </p:txBody>
        </p:sp>
        <p:sp>
          <p:nvSpPr>
            <p:cNvPr id="33022" name="Text Box 660"/>
            <p:cNvSpPr txBox="1">
              <a:spLocks noChangeArrowheads="1"/>
            </p:cNvSpPr>
            <p:nvPr/>
          </p:nvSpPr>
          <p:spPr bwMode="auto">
            <a:xfrm>
              <a:off x="3863"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409</a:t>
              </a:r>
            </a:p>
          </p:txBody>
        </p:sp>
        <p:sp>
          <p:nvSpPr>
            <p:cNvPr id="33023" name="Text Box 661"/>
            <p:cNvSpPr txBox="1">
              <a:spLocks noChangeArrowheads="1"/>
            </p:cNvSpPr>
            <p:nvPr/>
          </p:nvSpPr>
          <p:spPr bwMode="auto">
            <a:xfrm>
              <a:off x="4112"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410</a:t>
              </a:r>
            </a:p>
          </p:txBody>
        </p:sp>
        <p:sp>
          <p:nvSpPr>
            <p:cNvPr id="33024" name="Text Box 662"/>
            <p:cNvSpPr txBox="1">
              <a:spLocks noChangeArrowheads="1"/>
            </p:cNvSpPr>
            <p:nvPr/>
          </p:nvSpPr>
          <p:spPr bwMode="auto">
            <a:xfrm>
              <a:off x="4361"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412</a:t>
              </a:r>
            </a:p>
          </p:txBody>
        </p:sp>
        <p:sp>
          <p:nvSpPr>
            <p:cNvPr id="33025" name="Text Box 663"/>
            <p:cNvSpPr txBox="1">
              <a:spLocks noChangeArrowheads="1"/>
            </p:cNvSpPr>
            <p:nvPr/>
          </p:nvSpPr>
          <p:spPr bwMode="auto">
            <a:xfrm>
              <a:off x="4610"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413</a:t>
              </a:r>
            </a:p>
          </p:txBody>
        </p:sp>
        <p:sp>
          <p:nvSpPr>
            <p:cNvPr id="33026" name="Text Box 664"/>
            <p:cNvSpPr txBox="1">
              <a:spLocks noChangeArrowheads="1"/>
            </p:cNvSpPr>
            <p:nvPr/>
          </p:nvSpPr>
          <p:spPr bwMode="auto">
            <a:xfrm>
              <a:off x="4856" y="164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414</a:t>
              </a:r>
            </a:p>
          </p:txBody>
        </p:sp>
        <p:sp>
          <p:nvSpPr>
            <p:cNvPr id="33027" name="Text Box 665"/>
            <p:cNvSpPr txBox="1">
              <a:spLocks noChangeArrowheads="1"/>
            </p:cNvSpPr>
            <p:nvPr/>
          </p:nvSpPr>
          <p:spPr bwMode="auto">
            <a:xfrm>
              <a:off x="5108"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415</a:t>
              </a:r>
            </a:p>
          </p:txBody>
        </p:sp>
        <p:sp>
          <p:nvSpPr>
            <p:cNvPr id="33028" name="Text Box 666"/>
            <p:cNvSpPr txBox="1">
              <a:spLocks noChangeArrowheads="1"/>
            </p:cNvSpPr>
            <p:nvPr/>
          </p:nvSpPr>
          <p:spPr bwMode="auto">
            <a:xfrm>
              <a:off x="5353" y="164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416</a:t>
              </a:r>
            </a:p>
          </p:txBody>
        </p:sp>
        <p:sp>
          <p:nvSpPr>
            <p:cNvPr id="33029" name="Text Box 667"/>
            <p:cNvSpPr txBox="1">
              <a:spLocks noChangeArrowheads="1"/>
            </p:cNvSpPr>
            <p:nvPr/>
          </p:nvSpPr>
          <p:spPr bwMode="auto">
            <a:xfrm>
              <a:off x="128"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417</a:t>
              </a:r>
            </a:p>
          </p:txBody>
        </p:sp>
        <p:sp>
          <p:nvSpPr>
            <p:cNvPr id="33030" name="Text Box 668"/>
            <p:cNvSpPr txBox="1">
              <a:spLocks noChangeArrowheads="1"/>
            </p:cNvSpPr>
            <p:nvPr/>
          </p:nvSpPr>
          <p:spPr bwMode="auto">
            <a:xfrm>
              <a:off x="377"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419</a:t>
              </a:r>
            </a:p>
          </p:txBody>
        </p:sp>
        <p:sp>
          <p:nvSpPr>
            <p:cNvPr id="33031" name="Text Box 669"/>
            <p:cNvSpPr txBox="1">
              <a:spLocks noChangeArrowheads="1"/>
            </p:cNvSpPr>
            <p:nvPr/>
          </p:nvSpPr>
          <p:spPr bwMode="auto">
            <a:xfrm>
              <a:off x="626"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423</a:t>
              </a:r>
            </a:p>
          </p:txBody>
        </p:sp>
        <p:sp>
          <p:nvSpPr>
            <p:cNvPr id="33032" name="Text Box 670"/>
            <p:cNvSpPr txBox="1">
              <a:spLocks noChangeArrowheads="1"/>
            </p:cNvSpPr>
            <p:nvPr/>
          </p:nvSpPr>
          <p:spPr bwMode="auto">
            <a:xfrm>
              <a:off x="872" y="1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424</a:t>
              </a:r>
            </a:p>
          </p:txBody>
        </p:sp>
        <p:sp>
          <p:nvSpPr>
            <p:cNvPr id="33033" name="Text Box 671"/>
            <p:cNvSpPr txBox="1">
              <a:spLocks noChangeArrowheads="1"/>
            </p:cNvSpPr>
            <p:nvPr/>
          </p:nvSpPr>
          <p:spPr bwMode="auto">
            <a:xfrm>
              <a:off x="1124"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425</a:t>
              </a:r>
            </a:p>
          </p:txBody>
        </p:sp>
        <p:sp>
          <p:nvSpPr>
            <p:cNvPr id="33034" name="Text Box 672"/>
            <p:cNvSpPr txBox="1">
              <a:spLocks noChangeArrowheads="1"/>
            </p:cNvSpPr>
            <p:nvPr/>
          </p:nvSpPr>
          <p:spPr bwMode="auto">
            <a:xfrm>
              <a:off x="1373"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430</a:t>
              </a:r>
            </a:p>
          </p:txBody>
        </p:sp>
        <p:sp>
          <p:nvSpPr>
            <p:cNvPr id="33035" name="Text Box 673"/>
            <p:cNvSpPr txBox="1">
              <a:spLocks noChangeArrowheads="1"/>
            </p:cNvSpPr>
            <p:nvPr/>
          </p:nvSpPr>
          <p:spPr bwMode="auto">
            <a:xfrm>
              <a:off x="1622"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432</a:t>
              </a:r>
            </a:p>
          </p:txBody>
        </p:sp>
        <p:sp>
          <p:nvSpPr>
            <p:cNvPr id="33036" name="Text Box 674"/>
            <p:cNvSpPr txBox="1">
              <a:spLocks noChangeArrowheads="1"/>
            </p:cNvSpPr>
            <p:nvPr/>
          </p:nvSpPr>
          <p:spPr bwMode="auto">
            <a:xfrm>
              <a:off x="1868" y="1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434</a:t>
              </a:r>
            </a:p>
          </p:txBody>
        </p:sp>
        <p:sp>
          <p:nvSpPr>
            <p:cNvPr id="33037" name="Text Box 675"/>
            <p:cNvSpPr txBox="1">
              <a:spLocks noChangeArrowheads="1"/>
            </p:cNvSpPr>
            <p:nvPr/>
          </p:nvSpPr>
          <p:spPr bwMode="auto">
            <a:xfrm>
              <a:off x="2120"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435</a:t>
              </a:r>
            </a:p>
          </p:txBody>
        </p:sp>
        <p:sp>
          <p:nvSpPr>
            <p:cNvPr id="33038" name="Text Box 676"/>
            <p:cNvSpPr txBox="1">
              <a:spLocks noChangeArrowheads="1"/>
            </p:cNvSpPr>
            <p:nvPr/>
          </p:nvSpPr>
          <p:spPr bwMode="auto">
            <a:xfrm>
              <a:off x="2369"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440</a:t>
              </a:r>
            </a:p>
          </p:txBody>
        </p:sp>
        <p:sp>
          <p:nvSpPr>
            <p:cNvPr id="33039" name="Text Box 677"/>
            <p:cNvSpPr txBox="1">
              <a:spLocks noChangeArrowheads="1"/>
            </p:cNvSpPr>
            <p:nvPr/>
          </p:nvSpPr>
          <p:spPr bwMode="auto">
            <a:xfrm>
              <a:off x="2618"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443</a:t>
              </a:r>
            </a:p>
          </p:txBody>
        </p:sp>
        <p:sp>
          <p:nvSpPr>
            <p:cNvPr id="33040" name="Text Box 678"/>
            <p:cNvSpPr txBox="1">
              <a:spLocks noChangeArrowheads="1"/>
            </p:cNvSpPr>
            <p:nvPr/>
          </p:nvSpPr>
          <p:spPr bwMode="auto">
            <a:xfrm>
              <a:off x="2867"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445</a:t>
              </a:r>
            </a:p>
          </p:txBody>
        </p:sp>
        <p:sp>
          <p:nvSpPr>
            <p:cNvPr id="33041" name="Text Box 679"/>
            <p:cNvSpPr txBox="1">
              <a:spLocks noChangeArrowheads="1"/>
            </p:cNvSpPr>
            <p:nvPr/>
          </p:nvSpPr>
          <p:spPr bwMode="auto">
            <a:xfrm>
              <a:off x="3116"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469</a:t>
              </a:r>
            </a:p>
          </p:txBody>
        </p:sp>
        <p:sp>
          <p:nvSpPr>
            <p:cNvPr id="33042" name="Text Box 680"/>
            <p:cNvSpPr txBox="1">
              <a:spLocks noChangeArrowheads="1"/>
            </p:cNvSpPr>
            <p:nvPr/>
          </p:nvSpPr>
          <p:spPr bwMode="auto">
            <a:xfrm>
              <a:off x="3365"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470</a:t>
              </a:r>
            </a:p>
          </p:txBody>
        </p:sp>
        <p:sp>
          <p:nvSpPr>
            <p:cNvPr id="33043" name="Text Box 681"/>
            <p:cNvSpPr txBox="1">
              <a:spLocks noChangeArrowheads="1"/>
            </p:cNvSpPr>
            <p:nvPr/>
          </p:nvSpPr>
          <p:spPr bwMode="auto">
            <a:xfrm>
              <a:off x="3614"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475</a:t>
              </a:r>
            </a:p>
          </p:txBody>
        </p:sp>
        <p:sp>
          <p:nvSpPr>
            <p:cNvPr id="33044" name="Text Box 682"/>
            <p:cNvSpPr txBox="1">
              <a:spLocks noChangeArrowheads="1"/>
            </p:cNvSpPr>
            <p:nvPr/>
          </p:nvSpPr>
          <p:spPr bwMode="auto">
            <a:xfrm>
              <a:off x="3860" y="1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478</a:t>
              </a:r>
            </a:p>
          </p:txBody>
        </p:sp>
        <p:sp>
          <p:nvSpPr>
            <p:cNvPr id="33045" name="Text Box 683"/>
            <p:cNvSpPr txBox="1">
              <a:spLocks noChangeArrowheads="1"/>
            </p:cNvSpPr>
            <p:nvPr/>
          </p:nvSpPr>
          <p:spPr bwMode="auto">
            <a:xfrm>
              <a:off x="4112"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479</a:t>
              </a:r>
            </a:p>
          </p:txBody>
        </p:sp>
        <p:sp>
          <p:nvSpPr>
            <p:cNvPr id="33046" name="Text Box 684"/>
            <p:cNvSpPr txBox="1">
              <a:spLocks noChangeArrowheads="1"/>
            </p:cNvSpPr>
            <p:nvPr/>
          </p:nvSpPr>
          <p:spPr bwMode="auto">
            <a:xfrm>
              <a:off x="4361"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480</a:t>
              </a:r>
            </a:p>
          </p:txBody>
        </p:sp>
        <p:sp>
          <p:nvSpPr>
            <p:cNvPr id="33047" name="Text Box 685"/>
            <p:cNvSpPr txBox="1">
              <a:spLocks noChangeArrowheads="1"/>
            </p:cNvSpPr>
            <p:nvPr/>
          </p:nvSpPr>
          <p:spPr bwMode="auto">
            <a:xfrm>
              <a:off x="4607" y="1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484</a:t>
              </a:r>
            </a:p>
          </p:txBody>
        </p:sp>
        <p:sp>
          <p:nvSpPr>
            <p:cNvPr id="33048" name="Text Box 686"/>
            <p:cNvSpPr txBox="1">
              <a:spLocks noChangeArrowheads="1"/>
            </p:cNvSpPr>
            <p:nvPr/>
          </p:nvSpPr>
          <p:spPr bwMode="auto">
            <a:xfrm>
              <a:off x="4859"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501</a:t>
              </a:r>
            </a:p>
          </p:txBody>
        </p:sp>
        <p:sp>
          <p:nvSpPr>
            <p:cNvPr id="33049" name="Text Box 687"/>
            <p:cNvSpPr txBox="1">
              <a:spLocks noChangeArrowheads="1"/>
            </p:cNvSpPr>
            <p:nvPr/>
          </p:nvSpPr>
          <p:spPr bwMode="auto">
            <a:xfrm>
              <a:off x="5108"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502</a:t>
              </a:r>
            </a:p>
          </p:txBody>
        </p:sp>
        <p:sp>
          <p:nvSpPr>
            <p:cNvPr id="33050" name="Text Box 688"/>
            <p:cNvSpPr txBox="1">
              <a:spLocks noChangeArrowheads="1"/>
            </p:cNvSpPr>
            <p:nvPr/>
          </p:nvSpPr>
          <p:spPr bwMode="auto">
            <a:xfrm>
              <a:off x="5353" y="1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503</a:t>
              </a:r>
            </a:p>
          </p:txBody>
        </p:sp>
        <p:sp>
          <p:nvSpPr>
            <p:cNvPr id="33051" name="Text Box 689"/>
            <p:cNvSpPr txBox="1">
              <a:spLocks noChangeArrowheads="1"/>
            </p:cNvSpPr>
            <p:nvPr/>
          </p:nvSpPr>
          <p:spPr bwMode="auto">
            <a:xfrm>
              <a:off x="125" y="213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504</a:t>
              </a:r>
            </a:p>
          </p:txBody>
        </p:sp>
        <p:sp>
          <p:nvSpPr>
            <p:cNvPr id="33052" name="Text Box 690"/>
            <p:cNvSpPr txBox="1">
              <a:spLocks noChangeArrowheads="1"/>
            </p:cNvSpPr>
            <p:nvPr/>
          </p:nvSpPr>
          <p:spPr bwMode="auto">
            <a:xfrm>
              <a:off x="377"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505</a:t>
              </a:r>
            </a:p>
          </p:txBody>
        </p:sp>
        <p:sp>
          <p:nvSpPr>
            <p:cNvPr id="33053" name="Text Box 691"/>
            <p:cNvSpPr txBox="1">
              <a:spLocks noChangeArrowheads="1"/>
            </p:cNvSpPr>
            <p:nvPr/>
          </p:nvSpPr>
          <p:spPr bwMode="auto">
            <a:xfrm>
              <a:off x="626"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507</a:t>
              </a:r>
            </a:p>
          </p:txBody>
        </p:sp>
        <p:sp>
          <p:nvSpPr>
            <p:cNvPr id="33054" name="Text Box 692"/>
            <p:cNvSpPr txBox="1">
              <a:spLocks noChangeArrowheads="1"/>
            </p:cNvSpPr>
            <p:nvPr/>
          </p:nvSpPr>
          <p:spPr bwMode="auto">
            <a:xfrm>
              <a:off x="872" y="213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508</a:t>
              </a:r>
            </a:p>
          </p:txBody>
        </p:sp>
        <p:sp>
          <p:nvSpPr>
            <p:cNvPr id="33055" name="Text Box 693"/>
            <p:cNvSpPr txBox="1">
              <a:spLocks noChangeArrowheads="1"/>
            </p:cNvSpPr>
            <p:nvPr/>
          </p:nvSpPr>
          <p:spPr bwMode="auto">
            <a:xfrm>
              <a:off x="1124"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509</a:t>
              </a:r>
            </a:p>
          </p:txBody>
        </p:sp>
        <p:sp>
          <p:nvSpPr>
            <p:cNvPr id="33056" name="Text Box 694"/>
            <p:cNvSpPr txBox="1">
              <a:spLocks noChangeArrowheads="1"/>
            </p:cNvSpPr>
            <p:nvPr/>
          </p:nvSpPr>
          <p:spPr bwMode="auto">
            <a:xfrm>
              <a:off x="1374"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510</a:t>
              </a:r>
            </a:p>
          </p:txBody>
        </p:sp>
        <p:sp>
          <p:nvSpPr>
            <p:cNvPr id="33057" name="Text Box 695"/>
            <p:cNvSpPr txBox="1">
              <a:spLocks noChangeArrowheads="1"/>
            </p:cNvSpPr>
            <p:nvPr/>
          </p:nvSpPr>
          <p:spPr bwMode="auto">
            <a:xfrm>
              <a:off x="1622"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512</a:t>
              </a:r>
            </a:p>
          </p:txBody>
        </p:sp>
        <p:sp>
          <p:nvSpPr>
            <p:cNvPr id="33058" name="Text Box 696"/>
            <p:cNvSpPr txBox="1">
              <a:spLocks noChangeArrowheads="1"/>
            </p:cNvSpPr>
            <p:nvPr/>
          </p:nvSpPr>
          <p:spPr bwMode="auto">
            <a:xfrm>
              <a:off x="1872"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513</a:t>
              </a:r>
            </a:p>
          </p:txBody>
        </p:sp>
        <p:sp>
          <p:nvSpPr>
            <p:cNvPr id="33059" name="Text Box 697"/>
            <p:cNvSpPr txBox="1">
              <a:spLocks noChangeArrowheads="1"/>
            </p:cNvSpPr>
            <p:nvPr/>
          </p:nvSpPr>
          <p:spPr bwMode="auto">
            <a:xfrm>
              <a:off x="2121"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515</a:t>
              </a:r>
            </a:p>
          </p:txBody>
        </p:sp>
        <p:sp>
          <p:nvSpPr>
            <p:cNvPr id="33060" name="Text Box 698"/>
            <p:cNvSpPr txBox="1">
              <a:spLocks noChangeArrowheads="1"/>
            </p:cNvSpPr>
            <p:nvPr/>
          </p:nvSpPr>
          <p:spPr bwMode="auto">
            <a:xfrm>
              <a:off x="2369"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516</a:t>
              </a:r>
            </a:p>
          </p:txBody>
        </p:sp>
        <p:sp>
          <p:nvSpPr>
            <p:cNvPr id="33061" name="Text Box 699"/>
            <p:cNvSpPr txBox="1">
              <a:spLocks noChangeArrowheads="1"/>
            </p:cNvSpPr>
            <p:nvPr/>
          </p:nvSpPr>
          <p:spPr bwMode="auto">
            <a:xfrm>
              <a:off x="2618"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517</a:t>
              </a:r>
            </a:p>
          </p:txBody>
        </p:sp>
        <p:sp>
          <p:nvSpPr>
            <p:cNvPr id="33062" name="Text Box 700"/>
            <p:cNvSpPr txBox="1">
              <a:spLocks noChangeArrowheads="1"/>
            </p:cNvSpPr>
            <p:nvPr/>
          </p:nvSpPr>
          <p:spPr bwMode="auto">
            <a:xfrm>
              <a:off x="2864" y="213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518</a:t>
              </a:r>
            </a:p>
          </p:txBody>
        </p:sp>
        <p:sp>
          <p:nvSpPr>
            <p:cNvPr id="33063" name="Text Box 701"/>
            <p:cNvSpPr txBox="1">
              <a:spLocks noChangeArrowheads="1"/>
            </p:cNvSpPr>
            <p:nvPr/>
          </p:nvSpPr>
          <p:spPr bwMode="auto">
            <a:xfrm>
              <a:off x="3116"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520</a:t>
              </a:r>
            </a:p>
          </p:txBody>
        </p:sp>
        <p:sp>
          <p:nvSpPr>
            <p:cNvPr id="33064" name="Text Box 702"/>
            <p:cNvSpPr txBox="1">
              <a:spLocks noChangeArrowheads="1"/>
            </p:cNvSpPr>
            <p:nvPr/>
          </p:nvSpPr>
          <p:spPr bwMode="auto">
            <a:xfrm>
              <a:off x="3365"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530</a:t>
              </a:r>
            </a:p>
          </p:txBody>
        </p:sp>
        <p:sp>
          <p:nvSpPr>
            <p:cNvPr id="33065" name="Text Box 703"/>
            <p:cNvSpPr txBox="1">
              <a:spLocks noChangeArrowheads="1"/>
            </p:cNvSpPr>
            <p:nvPr/>
          </p:nvSpPr>
          <p:spPr bwMode="auto">
            <a:xfrm>
              <a:off x="3614"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540</a:t>
              </a:r>
            </a:p>
          </p:txBody>
        </p:sp>
        <p:sp>
          <p:nvSpPr>
            <p:cNvPr id="33066" name="Text Box 704"/>
            <p:cNvSpPr txBox="1">
              <a:spLocks noChangeArrowheads="1"/>
            </p:cNvSpPr>
            <p:nvPr/>
          </p:nvSpPr>
          <p:spPr bwMode="auto">
            <a:xfrm>
              <a:off x="3863"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541</a:t>
              </a:r>
            </a:p>
          </p:txBody>
        </p:sp>
        <p:sp>
          <p:nvSpPr>
            <p:cNvPr id="33067" name="Text Box 705"/>
            <p:cNvSpPr txBox="1">
              <a:spLocks noChangeArrowheads="1"/>
            </p:cNvSpPr>
            <p:nvPr/>
          </p:nvSpPr>
          <p:spPr bwMode="auto">
            <a:xfrm>
              <a:off x="4112"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551</a:t>
              </a:r>
            </a:p>
          </p:txBody>
        </p:sp>
        <p:sp>
          <p:nvSpPr>
            <p:cNvPr id="33068" name="Text Box 706"/>
            <p:cNvSpPr txBox="1">
              <a:spLocks noChangeArrowheads="1"/>
            </p:cNvSpPr>
            <p:nvPr/>
          </p:nvSpPr>
          <p:spPr bwMode="auto">
            <a:xfrm>
              <a:off x="4361"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559</a:t>
              </a:r>
            </a:p>
          </p:txBody>
        </p:sp>
        <p:sp>
          <p:nvSpPr>
            <p:cNvPr id="33069" name="Text Box 707"/>
            <p:cNvSpPr txBox="1">
              <a:spLocks noChangeArrowheads="1"/>
            </p:cNvSpPr>
            <p:nvPr/>
          </p:nvSpPr>
          <p:spPr bwMode="auto">
            <a:xfrm>
              <a:off x="4610"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561</a:t>
              </a:r>
            </a:p>
          </p:txBody>
        </p:sp>
        <p:sp>
          <p:nvSpPr>
            <p:cNvPr id="33070" name="Text Box 708"/>
            <p:cNvSpPr txBox="1">
              <a:spLocks noChangeArrowheads="1"/>
            </p:cNvSpPr>
            <p:nvPr/>
          </p:nvSpPr>
          <p:spPr bwMode="auto">
            <a:xfrm>
              <a:off x="4859"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562</a:t>
              </a:r>
            </a:p>
          </p:txBody>
        </p:sp>
        <p:sp>
          <p:nvSpPr>
            <p:cNvPr id="33071" name="Text Box 709"/>
            <p:cNvSpPr txBox="1">
              <a:spLocks noChangeArrowheads="1"/>
            </p:cNvSpPr>
            <p:nvPr/>
          </p:nvSpPr>
          <p:spPr bwMode="auto">
            <a:xfrm>
              <a:off x="5108" y="213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563</a:t>
              </a:r>
            </a:p>
          </p:txBody>
        </p:sp>
        <p:sp>
          <p:nvSpPr>
            <p:cNvPr id="33072" name="Text Box 710"/>
            <p:cNvSpPr txBox="1">
              <a:spLocks noChangeArrowheads="1"/>
            </p:cNvSpPr>
            <p:nvPr/>
          </p:nvSpPr>
          <p:spPr bwMode="auto">
            <a:xfrm>
              <a:off x="5350" y="213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564</a:t>
              </a:r>
            </a:p>
          </p:txBody>
        </p:sp>
        <p:sp>
          <p:nvSpPr>
            <p:cNvPr id="33073" name="Text Box 711"/>
            <p:cNvSpPr txBox="1">
              <a:spLocks noChangeArrowheads="1"/>
            </p:cNvSpPr>
            <p:nvPr/>
          </p:nvSpPr>
          <p:spPr bwMode="auto">
            <a:xfrm>
              <a:off x="128"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567</a:t>
              </a:r>
            </a:p>
          </p:txBody>
        </p:sp>
        <p:sp>
          <p:nvSpPr>
            <p:cNvPr id="33074" name="Text Box 712"/>
            <p:cNvSpPr txBox="1">
              <a:spLocks noChangeArrowheads="1"/>
            </p:cNvSpPr>
            <p:nvPr/>
          </p:nvSpPr>
          <p:spPr bwMode="auto">
            <a:xfrm>
              <a:off x="377"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570</a:t>
              </a:r>
            </a:p>
          </p:txBody>
        </p:sp>
        <p:sp>
          <p:nvSpPr>
            <p:cNvPr id="33075" name="Text Box 713"/>
            <p:cNvSpPr txBox="1">
              <a:spLocks noChangeArrowheads="1"/>
            </p:cNvSpPr>
            <p:nvPr/>
          </p:nvSpPr>
          <p:spPr bwMode="auto">
            <a:xfrm>
              <a:off x="626"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571</a:t>
              </a:r>
            </a:p>
          </p:txBody>
        </p:sp>
        <p:sp>
          <p:nvSpPr>
            <p:cNvPr id="33076" name="Text Box 714"/>
            <p:cNvSpPr txBox="1">
              <a:spLocks noChangeArrowheads="1"/>
            </p:cNvSpPr>
            <p:nvPr/>
          </p:nvSpPr>
          <p:spPr bwMode="auto">
            <a:xfrm>
              <a:off x="875"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573</a:t>
              </a:r>
            </a:p>
          </p:txBody>
        </p:sp>
        <p:sp>
          <p:nvSpPr>
            <p:cNvPr id="33077" name="Text Box 715"/>
            <p:cNvSpPr txBox="1">
              <a:spLocks noChangeArrowheads="1"/>
            </p:cNvSpPr>
            <p:nvPr/>
          </p:nvSpPr>
          <p:spPr bwMode="auto">
            <a:xfrm>
              <a:off x="1121" y="237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574</a:t>
              </a:r>
            </a:p>
          </p:txBody>
        </p:sp>
        <p:sp>
          <p:nvSpPr>
            <p:cNvPr id="33078" name="Text Box 716"/>
            <p:cNvSpPr txBox="1">
              <a:spLocks noChangeArrowheads="1"/>
            </p:cNvSpPr>
            <p:nvPr/>
          </p:nvSpPr>
          <p:spPr bwMode="auto">
            <a:xfrm>
              <a:off x="1373"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575</a:t>
              </a:r>
            </a:p>
          </p:txBody>
        </p:sp>
        <p:sp>
          <p:nvSpPr>
            <p:cNvPr id="33079" name="Text Box 717"/>
            <p:cNvSpPr txBox="1">
              <a:spLocks noChangeArrowheads="1"/>
            </p:cNvSpPr>
            <p:nvPr/>
          </p:nvSpPr>
          <p:spPr bwMode="auto">
            <a:xfrm>
              <a:off x="1622"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580</a:t>
              </a:r>
            </a:p>
          </p:txBody>
        </p:sp>
        <p:sp>
          <p:nvSpPr>
            <p:cNvPr id="33080" name="Text Box 718"/>
            <p:cNvSpPr txBox="1">
              <a:spLocks noChangeArrowheads="1"/>
            </p:cNvSpPr>
            <p:nvPr/>
          </p:nvSpPr>
          <p:spPr bwMode="auto">
            <a:xfrm>
              <a:off x="1871"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585</a:t>
              </a:r>
            </a:p>
          </p:txBody>
        </p:sp>
        <p:sp>
          <p:nvSpPr>
            <p:cNvPr id="33081" name="Text Box 719"/>
            <p:cNvSpPr txBox="1">
              <a:spLocks noChangeArrowheads="1"/>
            </p:cNvSpPr>
            <p:nvPr/>
          </p:nvSpPr>
          <p:spPr bwMode="auto">
            <a:xfrm>
              <a:off x="2120"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586</a:t>
              </a:r>
            </a:p>
          </p:txBody>
        </p:sp>
        <p:sp>
          <p:nvSpPr>
            <p:cNvPr id="33082" name="Text Box 720"/>
            <p:cNvSpPr txBox="1">
              <a:spLocks noChangeArrowheads="1"/>
            </p:cNvSpPr>
            <p:nvPr/>
          </p:nvSpPr>
          <p:spPr bwMode="auto">
            <a:xfrm>
              <a:off x="2369"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601</a:t>
              </a:r>
            </a:p>
          </p:txBody>
        </p:sp>
        <p:sp>
          <p:nvSpPr>
            <p:cNvPr id="33083" name="Text Box 721"/>
            <p:cNvSpPr txBox="1">
              <a:spLocks noChangeArrowheads="1"/>
            </p:cNvSpPr>
            <p:nvPr/>
          </p:nvSpPr>
          <p:spPr bwMode="auto">
            <a:xfrm>
              <a:off x="2618"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602</a:t>
              </a:r>
            </a:p>
          </p:txBody>
        </p:sp>
        <p:sp>
          <p:nvSpPr>
            <p:cNvPr id="33084" name="Text Box 722"/>
            <p:cNvSpPr txBox="1">
              <a:spLocks noChangeArrowheads="1"/>
            </p:cNvSpPr>
            <p:nvPr/>
          </p:nvSpPr>
          <p:spPr bwMode="auto">
            <a:xfrm>
              <a:off x="2867"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603</a:t>
              </a:r>
            </a:p>
          </p:txBody>
        </p:sp>
        <p:sp>
          <p:nvSpPr>
            <p:cNvPr id="33085" name="Text Box 723"/>
            <p:cNvSpPr txBox="1">
              <a:spLocks noChangeArrowheads="1"/>
            </p:cNvSpPr>
            <p:nvPr/>
          </p:nvSpPr>
          <p:spPr bwMode="auto">
            <a:xfrm>
              <a:off x="3116"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605</a:t>
              </a:r>
            </a:p>
          </p:txBody>
        </p:sp>
        <p:sp>
          <p:nvSpPr>
            <p:cNvPr id="33086" name="Text Box 724"/>
            <p:cNvSpPr txBox="1">
              <a:spLocks noChangeArrowheads="1"/>
            </p:cNvSpPr>
            <p:nvPr/>
          </p:nvSpPr>
          <p:spPr bwMode="auto">
            <a:xfrm>
              <a:off x="3365"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606</a:t>
              </a:r>
            </a:p>
          </p:txBody>
        </p:sp>
        <p:sp>
          <p:nvSpPr>
            <p:cNvPr id="33087" name="Text Box 725"/>
            <p:cNvSpPr txBox="1">
              <a:spLocks noChangeArrowheads="1"/>
            </p:cNvSpPr>
            <p:nvPr/>
          </p:nvSpPr>
          <p:spPr bwMode="auto">
            <a:xfrm>
              <a:off x="3614"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607</a:t>
              </a:r>
            </a:p>
          </p:txBody>
        </p:sp>
        <p:sp>
          <p:nvSpPr>
            <p:cNvPr id="33088" name="Text Box 726"/>
            <p:cNvSpPr txBox="1">
              <a:spLocks noChangeArrowheads="1"/>
            </p:cNvSpPr>
            <p:nvPr/>
          </p:nvSpPr>
          <p:spPr bwMode="auto">
            <a:xfrm>
              <a:off x="3860" y="237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608</a:t>
              </a:r>
            </a:p>
          </p:txBody>
        </p:sp>
        <p:sp>
          <p:nvSpPr>
            <p:cNvPr id="33089" name="Text Box 727"/>
            <p:cNvSpPr txBox="1">
              <a:spLocks noChangeArrowheads="1"/>
            </p:cNvSpPr>
            <p:nvPr/>
          </p:nvSpPr>
          <p:spPr bwMode="auto">
            <a:xfrm>
              <a:off x="4112"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609</a:t>
              </a:r>
            </a:p>
          </p:txBody>
        </p:sp>
        <p:sp>
          <p:nvSpPr>
            <p:cNvPr id="33090" name="Text Box 728"/>
            <p:cNvSpPr txBox="1">
              <a:spLocks noChangeArrowheads="1"/>
            </p:cNvSpPr>
            <p:nvPr/>
          </p:nvSpPr>
          <p:spPr bwMode="auto">
            <a:xfrm>
              <a:off x="4361"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610</a:t>
              </a:r>
            </a:p>
          </p:txBody>
        </p:sp>
        <p:sp>
          <p:nvSpPr>
            <p:cNvPr id="33091" name="Text Box 729"/>
            <p:cNvSpPr txBox="1">
              <a:spLocks noChangeArrowheads="1"/>
            </p:cNvSpPr>
            <p:nvPr/>
          </p:nvSpPr>
          <p:spPr bwMode="auto">
            <a:xfrm>
              <a:off x="4610"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612</a:t>
              </a:r>
            </a:p>
          </p:txBody>
        </p:sp>
        <p:sp>
          <p:nvSpPr>
            <p:cNvPr id="33092" name="Text Box 730"/>
            <p:cNvSpPr txBox="1">
              <a:spLocks noChangeArrowheads="1"/>
            </p:cNvSpPr>
            <p:nvPr/>
          </p:nvSpPr>
          <p:spPr bwMode="auto">
            <a:xfrm>
              <a:off x="4856" y="237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614</a:t>
              </a:r>
            </a:p>
          </p:txBody>
        </p:sp>
        <p:sp>
          <p:nvSpPr>
            <p:cNvPr id="33093" name="Text Box 731"/>
            <p:cNvSpPr txBox="1">
              <a:spLocks noChangeArrowheads="1"/>
            </p:cNvSpPr>
            <p:nvPr/>
          </p:nvSpPr>
          <p:spPr bwMode="auto">
            <a:xfrm>
              <a:off x="5108"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615</a:t>
              </a:r>
            </a:p>
          </p:txBody>
        </p:sp>
        <p:sp>
          <p:nvSpPr>
            <p:cNvPr id="33094" name="Text Box 732"/>
            <p:cNvSpPr txBox="1">
              <a:spLocks noChangeArrowheads="1"/>
            </p:cNvSpPr>
            <p:nvPr/>
          </p:nvSpPr>
          <p:spPr bwMode="auto">
            <a:xfrm>
              <a:off x="5353" y="237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616</a:t>
              </a:r>
            </a:p>
          </p:txBody>
        </p:sp>
        <p:sp>
          <p:nvSpPr>
            <p:cNvPr id="33095" name="Text Box 733"/>
            <p:cNvSpPr txBox="1">
              <a:spLocks noChangeArrowheads="1"/>
            </p:cNvSpPr>
            <p:nvPr/>
          </p:nvSpPr>
          <p:spPr bwMode="auto">
            <a:xfrm>
              <a:off x="128"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617</a:t>
              </a:r>
            </a:p>
          </p:txBody>
        </p:sp>
        <p:sp>
          <p:nvSpPr>
            <p:cNvPr id="33096" name="Text Box 734"/>
            <p:cNvSpPr txBox="1">
              <a:spLocks noChangeArrowheads="1"/>
            </p:cNvSpPr>
            <p:nvPr/>
          </p:nvSpPr>
          <p:spPr bwMode="auto">
            <a:xfrm>
              <a:off x="374" y="262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618</a:t>
              </a:r>
            </a:p>
          </p:txBody>
        </p:sp>
        <p:sp>
          <p:nvSpPr>
            <p:cNvPr id="33097" name="Text Box 735"/>
            <p:cNvSpPr txBox="1">
              <a:spLocks noChangeArrowheads="1"/>
            </p:cNvSpPr>
            <p:nvPr/>
          </p:nvSpPr>
          <p:spPr bwMode="auto">
            <a:xfrm>
              <a:off x="626"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619</a:t>
              </a:r>
            </a:p>
          </p:txBody>
        </p:sp>
        <p:sp>
          <p:nvSpPr>
            <p:cNvPr id="33098" name="Text Box 736"/>
            <p:cNvSpPr txBox="1">
              <a:spLocks noChangeArrowheads="1"/>
            </p:cNvSpPr>
            <p:nvPr/>
          </p:nvSpPr>
          <p:spPr bwMode="auto">
            <a:xfrm>
              <a:off x="875"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620</a:t>
              </a:r>
            </a:p>
          </p:txBody>
        </p:sp>
        <p:sp>
          <p:nvSpPr>
            <p:cNvPr id="33099" name="Text Box 737"/>
            <p:cNvSpPr txBox="1">
              <a:spLocks noChangeArrowheads="1"/>
            </p:cNvSpPr>
            <p:nvPr/>
          </p:nvSpPr>
          <p:spPr bwMode="auto">
            <a:xfrm>
              <a:off x="1124"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623</a:t>
              </a:r>
            </a:p>
          </p:txBody>
        </p:sp>
        <p:sp>
          <p:nvSpPr>
            <p:cNvPr id="33100" name="Text Box 738"/>
            <p:cNvSpPr txBox="1">
              <a:spLocks noChangeArrowheads="1"/>
            </p:cNvSpPr>
            <p:nvPr/>
          </p:nvSpPr>
          <p:spPr bwMode="auto">
            <a:xfrm>
              <a:off x="1373"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626</a:t>
              </a:r>
            </a:p>
          </p:txBody>
        </p:sp>
        <p:sp>
          <p:nvSpPr>
            <p:cNvPr id="33101" name="Text Box 739"/>
            <p:cNvSpPr txBox="1">
              <a:spLocks noChangeArrowheads="1"/>
            </p:cNvSpPr>
            <p:nvPr/>
          </p:nvSpPr>
          <p:spPr bwMode="auto">
            <a:xfrm>
              <a:off x="1622"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630</a:t>
              </a:r>
            </a:p>
          </p:txBody>
        </p:sp>
        <p:sp>
          <p:nvSpPr>
            <p:cNvPr id="33102" name="Text Box 740"/>
            <p:cNvSpPr txBox="1">
              <a:spLocks noChangeArrowheads="1"/>
            </p:cNvSpPr>
            <p:nvPr/>
          </p:nvSpPr>
          <p:spPr bwMode="auto">
            <a:xfrm>
              <a:off x="1871"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631</a:t>
              </a:r>
            </a:p>
          </p:txBody>
        </p:sp>
        <p:sp>
          <p:nvSpPr>
            <p:cNvPr id="33103" name="Text Box 741"/>
            <p:cNvSpPr txBox="1">
              <a:spLocks noChangeArrowheads="1"/>
            </p:cNvSpPr>
            <p:nvPr/>
          </p:nvSpPr>
          <p:spPr bwMode="auto">
            <a:xfrm>
              <a:off x="2120"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636</a:t>
              </a:r>
            </a:p>
          </p:txBody>
        </p:sp>
        <p:sp>
          <p:nvSpPr>
            <p:cNvPr id="33104" name="Text Box 742"/>
            <p:cNvSpPr txBox="1">
              <a:spLocks noChangeArrowheads="1"/>
            </p:cNvSpPr>
            <p:nvPr/>
          </p:nvSpPr>
          <p:spPr bwMode="auto">
            <a:xfrm>
              <a:off x="2369"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641</a:t>
              </a:r>
            </a:p>
          </p:txBody>
        </p:sp>
        <p:sp>
          <p:nvSpPr>
            <p:cNvPr id="33105" name="Text Box 743"/>
            <p:cNvSpPr txBox="1">
              <a:spLocks noChangeArrowheads="1"/>
            </p:cNvSpPr>
            <p:nvPr/>
          </p:nvSpPr>
          <p:spPr bwMode="auto">
            <a:xfrm>
              <a:off x="2618"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646</a:t>
              </a:r>
            </a:p>
          </p:txBody>
        </p:sp>
        <p:sp>
          <p:nvSpPr>
            <p:cNvPr id="33106" name="Text Box 744"/>
            <p:cNvSpPr txBox="1">
              <a:spLocks noChangeArrowheads="1"/>
            </p:cNvSpPr>
            <p:nvPr/>
          </p:nvSpPr>
          <p:spPr bwMode="auto">
            <a:xfrm>
              <a:off x="3365"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660</a:t>
              </a:r>
            </a:p>
          </p:txBody>
        </p:sp>
        <p:sp>
          <p:nvSpPr>
            <p:cNvPr id="33107" name="Text Box 745"/>
            <p:cNvSpPr txBox="1">
              <a:spLocks noChangeArrowheads="1"/>
            </p:cNvSpPr>
            <p:nvPr/>
          </p:nvSpPr>
          <p:spPr bwMode="auto">
            <a:xfrm>
              <a:off x="3614"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661</a:t>
              </a:r>
            </a:p>
          </p:txBody>
        </p:sp>
        <p:sp>
          <p:nvSpPr>
            <p:cNvPr id="33108" name="Text Box 746"/>
            <p:cNvSpPr txBox="1">
              <a:spLocks noChangeArrowheads="1"/>
            </p:cNvSpPr>
            <p:nvPr/>
          </p:nvSpPr>
          <p:spPr bwMode="auto">
            <a:xfrm>
              <a:off x="3863"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662</a:t>
              </a:r>
            </a:p>
          </p:txBody>
        </p:sp>
        <p:sp>
          <p:nvSpPr>
            <p:cNvPr id="33109" name="Text Box 747"/>
            <p:cNvSpPr txBox="1">
              <a:spLocks noChangeArrowheads="1"/>
            </p:cNvSpPr>
            <p:nvPr/>
          </p:nvSpPr>
          <p:spPr bwMode="auto">
            <a:xfrm>
              <a:off x="4109" y="262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678</a:t>
              </a:r>
            </a:p>
          </p:txBody>
        </p:sp>
        <p:sp>
          <p:nvSpPr>
            <p:cNvPr id="33110" name="Text Box 748"/>
            <p:cNvSpPr txBox="1">
              <a:spLocks noChangeArrowheads="1"/>
            </p:cNvSpPr>
            <p:nvPr/>
          </p:nvSpPr>
          <p:spPr bwMode="auto">
            <a:xfrm>
              <a:off x="4361"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682</a:t>
              </a:r>
            </a:p>
          </p:txBody>
        </p:sp>
        <p:sp>
          <p:nvSpPr>
            <p:cNvPr id="33111" name="Text Box 749"/>
            <p:cNvSpPr txBox="1">
              <a:spLocks noChangeArrowheads="1"/>
            </p:cNvSpPr>
            <p:nvPr/>
          </p:nvSpPr>
          <p:spPr bwMode="auto">
            <a:xfrm>
              <a:off x="4610"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701</a:t>
              </a:r>
            </a:p>
          </p:txBody>
        </p:sp>
        <p:sp>
          <p:nvSpPr>
            <p:cNvPr id="33112" name="Text Box 750"/>
            <p:cNvSpPr txBox="1">
              <a:spLocks noChangeArrowheads="1"/>
            </p:cNvSpPr>
            <p:nvPr/>
          </p:nvSpPr>
          <p:spPr bwMode="auto">
            <a:xfrm>
              <a:off x="4859"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702</a:t>
              </a:r>
            </a:p>
          </p:txBody>
        </p:sp>
        <p:sp>
          <p:nvSpPr>
            <p:cNvPr id="33113" name="Text Box 751"/>
            <p:cNvSpPr txBox="1">
              <a:spLocks noChangeArrowheads="1"/>
            </p:cNvSpPr>
            <p:nvPr/>
          </p:nvSpPr>
          <p:spPr bwMode="auto">
            <a:xfrm>
              <a:off x="5108"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703</a:t>
              </a:r>
            </a:p>
          </p:txBody>
        </p:sp>
        <p:sp>
          <p:nvSpPr>
            <p:cNvPr id="33114" name="Text Box 752"/>
            <p:cNvSpPr txBox="1">
              <a:spLocks noChangeArrowheads="1"/>
            </p:cNvSpPr>
            <p:nvPr/>
          </p:nvSpPr>
          <p:spPr bwMode="auto">
            <a:xfrm>
              <a:off x="5350" y="262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704</a:t>
              </a:r>
            </a:p>
          </p:txBody>
        </p:sp>
        <p:sp>
          <p:nvSpPr>
            <p:cNvPr id="33115" name="Text Box 753"/>
            <p:cNvSpPr txBox="1">
              <a:spLocks noChangeArrowheads="1"/>
            </p:cNvSpPr>
            <p:nvPr/>
          </p:nvSpPr>
          <p:spPr bwMode="auto">
            <a:xfrm>
              <a:off x="128"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706</a:t>
              </a:r>
            </a:p>
          </p:txBody>
        </p:sp>
        <p:sp>
          <p:nvSpPr>
            <p:cNvPr id="33116" name="Text Box 754"/>
            <p:cNvSpPr txBox="1">
              <a:spLocks noChangeArrowheads="1"/>
            </p:cNvSpPr>
            <p:nvPr/>
          </p:nvSpPr>
          <p:spPr bwMode="auto">
            <a:xfrm>
              <a:off x="377"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707</a:t>
              </a:r>
            </a:p>
          </p:txBody>
        </p:sp>
        <p:sp>
          <p:nvSpPr>
            <p:cNvPr id="33117" name="Text Box 755"/>
            <p:cNvSpPr txBox="1">
              <a:spLocks noChangeArrowheads="1"/>
            </p:cNvSpPr>
            <p:nvPr/>
          </p:nvSpPr>
          <p:spPr bwMode="auto">
            <a:xfrm>
              <a:off x="623"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708</a:t>
              </a:r>
            </a:p>
          </p:txBody>
        </p:sp>
        <p:sp>
          <p:nvSpPr>
            <p:cNvPr id="33118" name="Text Box 756"/>
            <p:cNvSpPr txBox="1">
              <a:spLocks noChangeArrowheads="1"/>
            </p:cNvSpPr>
            <p:nvPr/>
          </p:nvSpPr>
          <p:spPr bwMode="auto">
            <a:xfrm>
              <a:off x="875"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712</a:t>
              </a:r>
            </a:p>
          </p:txBody>
        </p:sp>
        <p:sp>
          <p:nvSpPr>
            <p:cNvPr id="33119" name="Text Box 757"/>
            <p:cNvSpPr txBox="1">
              <a:spLocks noChangeArrowheads="1"/>
            </p:cNvSpPr>
            <p:nvPr/>
          </p:nvSpPr>
          <p:spPr bwMode="auto">
            <a:xfrm>
              <a:off x="1124"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713</a:t>
              </a:r>
            </a:p>
          </p:txBody>
        </p:sp>
        <p:sp>
          <p:nvSpPr>
            <p:cNvPr id="33120" name="Text Box 758"/>
            <p:cNvSpPr txBox="1">
              <a:spLocks noChangeArrowheads="1"/>
            </p:cNvSpPr>
            <p:nvPr/>
          </p:nvSpPr>
          <p:spPr bwMode="auto">
            <a:xfrm>
              <a:off x="1370"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714</a:t>
              </a:r>
            </a:p>
          </p:txBody>
        </p:sp>
        <p:sp>
          <p:nvSpPr>
            <p:cNvPr id="33121" name="Text Box 759"/>
            <p:cNvSpPr txBox="1">
              <a:spLocks noChangeArrowheads="1"/>
            </p:cNvSpPr>
            <p:nvPr/>
          </p:nvSpPr>
          <p:spPr bwMode="auto">
            <a:xfrm>
              <a:off x="1622"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715</a:t>
              </a:r>
            </a:p>
          </p:txBody>
        </p:sp>
        <p:sp>
          <p:nvSpPr>
            <p:cNvPr id="33122" name="Text Box 760"/>
            <p:cNvSpPr txBox="1">
              <a:spLocks noChangeArrowheads="1"/>
            </p:cNvSpPr>
            <p:nvPr/>
          </p:nvSpPr>
          <p:spPr bwMode="auto">
            <a:xfrm>
              <a:off x="1871"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716</a:t>
              </a:r>
            </a:p>
          </p:txBody>
        </p:sp>
        <p:sp>
          <p:nvSpPr>
            <p:cNvPr id="33123" name="Text Box 761"/>
            <p:cNvSpPr txBox="1">
              <a:spLocks noChangeArrowheads="1"/>
            </p:cNvSpPr>
            <p:nvPr/>
          </p:nvSpPr>
          <p:spPr bwMode="auto">
            <a:xfrm>
              <a:off x="2120"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717</a:t>
              </a:r>
            </a:p>
          </p:txBody>
        </p:sp>
        <p:sp>
          <p:nvSpPr>
            <p:cNvPr id="33124" name="Text Box 762"/>
            <p:cNvSpPr txBox="1">
              <a:spLocks noChangeArrowheads="1"/>
            </p:cNvSpPr>
            <p:nvPr/>
          </p:nvSpPr>
          <p:spPr bwMode="auto">
            <a:xfrm>
              <a:off x="2366"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718</a:t>
              </a:r>
            </a:p>
          </p:txBody>
        </p:sp>
        <p:sp>
          <p:nvSpPr>
            <p:cNvPr id="33125" name="Text Box 763"/>
            <p:cNvSpPr txBox="1">
              <a:spLocks noChangeArrowheads="1"/>
            </p:cNvSpPr>
            <p:nvPr/>
          </p:nvSpPr>
          <p:spPr bwMode="auto">
            <a:xfrm>
              <a:off x="2618"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719</a:t>
              </a:r>
            </a:p>
          </p:txBody>
        </p:sp>
        <p:sp>
          <p:nvSpPr>
            <p:cNvPr id="33126" name="Text Box 764"/>
            <p:cNvSpPr txBox="1">
              <a:spLocks noChangeArrowheads="1"/>
            </p:cNvSpPr>
            <p:nvPr/>
          </p:nvSpPr>
          <p:spPr bwMode="auto">
            <a:xfrm>
              <a:off x="2867"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720</a:t>
              </a:r>
            </a:p>
          </p:txBody>
        </p:sp>
        <p:sp>
          <p:nvSpPr>
            <p:cNvPr id="33127" name="Text Box 765"/>
            <p:cNvSpPr txBox="1">
              <a:spLocks noChangeArrowheads="1"/>
            </p:cNvSpPr>
            <p:nvPr/>
          </p:nvSpPr>
          <p:spPr bwMode="auto">
            <a:xfrm>
              <a:off x="3113"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724</a:t>
              </a:r>
            </a:p>
          </p:txBody>
        </p:sp>
        <p:sp>
          <p:nvSpPr>
            <p:cNvPr id="33128" name="Text Box 766"/>
            <p:cNvSpPr txBox="1">
              <a:spLocks noChangeArrowheads="1"/>
            </p:cNvSpPr>
            <p:nvPr/>
          </p:nvSpPr>
          <p:spPr bwMode="auto">
            <a:xfrm>
              <a:off x="3365"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727</a:t>
              </a:r>
            </a:p>
          </p:txBody>
        </p:sp>
        <p:sp>
          <p:nvSpPr>
            <p:cNvPr id="33129" name="Text Box 767"/>
            <p:cNvSpPr txBox="1">
              <a:spLocks noChangeArrowheads="1"/>
            </p:cNvSpPr>
            <p:nvPr/>
          </p:nvSpPr>
          <p:spPr bwMode="auto">
            <a:xfrm>
              <a:off x="3614"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731</a:t>
              </a:r>
            </a:p>
          </p:txBody>
        </p:sp>
        <p:sp>
          <p:nvSpPr>
            <p:cNvPr id="33130" name="Text Box 768"/>
            <p:cNvSpPr txBox="1">
              <a:spLocks noChangeArrowheads="1"/>
            </p:cNvSpPr>
            <p:nvPr/>
          </p:nvSpPr>
          <p:spPr bwMode="auto">
            <a:xfrm>
              <a:off x="3863"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732</a:t>
              </a:r>
            </a:p>
          </p:txBody>
        </p:sp>
        <p:sp>
          <p:nvSpPr>
            <p:cNvPr id="33131" name="Text Box 769"/>
            <p:cNvSpPr txBox="1">
              <a:spLocks noChangeArrowheads="1"/>
            </p:cNvSpPr>
            <p:nvPr/>
          </p:nvSpPr>
          <p:spPr bwMode="auto">
            <a:xfrm>
              <a:off x="4109"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734</a:t>
              </a:r>
            </a:p>
          </p:txBody>
        </p:sp>
        <p:sp>
          <p:nvSpPr>
            <p:cNvPr id="33132" name="Text Box 770"/>
            <p:cNvSpPr txBox="1">
              <a:spLocks noChangeArrowheads="1"/>
            </p:cNvSpPr>
            <p:nvPr/>
          </p:nvSpPr>
          <p:spPr bwMode="auto">
            <a:xfrm>
              <a:off x="4361"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740</a:t>
              </a:r>
            </a:p>
          </p:txBody>
        </p:sp>
        <p:sp>
          <p:nvSpPr>
            <p:cNvPr id="33133" name="Text Box 771"/>
            <p:cNvSpPr txBox="1">
              <a:spLocks noChangeArrowheads="1"/>
            </p:cNvSpPr>
            <p:nvPr/>
          </p:nvSpPr>
          <p:spPr bwMode="auto">
            <a:xfrm>
              <a:off x="4607" y="288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754</a:t>
              </a:r>
            </a:p>
          </p:txBody>
        </p:sp>
        <p:sp>
          <p:nvSpPr>
            <p:cNvPr id="33134" name="Text Box 772"/>
            <p:cNvSpPr txBox="1">
              <a:spLocks noChangeArrowheads="1"/>
            </p:cNvSpPr>
            <p:nvPr/>
          </p:nvSpPr>
          <p:spPr bwMode="auto">
            <a:xfrm>
              <a:off x="4859"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757</a:t>
              </a:r>
            </a:p>
          </p:txBody>
        </p:sp>
        <p:sp>
          <p:nvSpPr>
            <p:cNvPr id="33135" name="Text Box 773"/>
            <p:cNvSpPr txBox="1">
              <a:spLocks noChangeArrowheads="1"/>
            </p:cNvSpPr>
            <p:nvPr/>
          </p:nvSpPr>
          <p:spPr bwMode="auto">
            <a:xfrm>
              <a:off x="5108"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760</a:t>
              </a:r>
            </a:p>
          </p:txBody>
        </p:sp>
        <p:sp>
          <p:nvSpPr>
            <p:cNvPr id="33136" name="Text Box 774"/>
            <p:cNvSpPr txBox="1">
              <a:spLocks noChangeArrowheads="1"/>
            </p:cNvSpPr>
            <p:nvPr/>
          </p:nvSpPr>
          <p:spPr bwMode="auto">
            <a:xfrm>
              <a:off x="5353" y="288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762</a:t>
              </a:r>
            </a:p>
          </p:txBody>
        </p:sp>
        <p:sp>
          <p:nvSpPr>
            <p:cNvPr id="33137" name="Text Box 775"/>
            <p:cNvSpPr txBox="1">
              <a:spLocks noChangeArrowheads="1"/>
            </p:cNvSpPr>
            <p:nvPr/>
          </p:nvSpPr>
          <p:spPr bwMode="auto">
            <a:xfrm>
              <a:off x="128"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763</a:t>
              </a:r>
            </a:p>
          </p:txBody>
        </p:sp>
        <p:sp>
          <p:nvSpPr>
            <p:cNvPr id="33138" name="Text Box 776"/>
            <p:cNvSpPr txBox="1">
              <a:spLocks noChangeArrowheads="1"/>
            </p:cNvSpPr>
            <p:nvPr/>
          </p:nvSpPr>
          <p:spPr bwMode="auto">
            <a:xfrm>
              <a:off x="377"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765</a:t>
              </a:r>
            </a:p>
          </p:txBody>
        </p:sp>
        <p:sp>
          <p:nvSpPr>
            <p:cNvPr id="33139" name="Text Box 777"/>
            <p:cNvSpPr txBox="1">
              <a:spLocks noChangeArrowheads="1"/>
            </p:cNvSpPr>
            <p:nvPr/>
          </p:nvSpPr>
          <p:spPr bwMode="auto">
            <a:xfrm>
              <a:off x="626"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769</a:t>
              </a:r>
            </a:p>
          </p:txBody>
        </p:sp>
        <p:sp>
          <p:nvSpPr>
            <p:cNvPr id="33140" name="Text Box 778"/>
            <p:cNvSpPr txBox="1">
              <a:spLocks noChangeArrowheads="1"/>
            </p:cNvSpPr>
            <p:nvPr/>
          </p:nvSpPr>
          <p:spPr bwMode="auto">
            <a:xfrm>
              <a:off x="875"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770</a:t>
              </a:r>
            </a:p>
          </p:txBody>
        </p:sp>
        <p:sp>
          <p:nvSpPr>
            <p:cNvPr id="33141" name="Text Box 779"/>
            <p:cNvSpPr txBox="1">
              <a:spLocks noChangeArrowheads="1"/>
            </p:cNvSpPr>
            <p:nvPr/>
          </p:nvSpPr>
          <p:spPr bwMode="auto">
            <a:xfrm>
              <a:off x="1124"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772</a:t>
              </a:r>
            </a:p>
          </p:txBody>
        </p:sp>
        <p:sp>
          <p:nvSpPr>
            <p:cNvPr id="33142" name="Text Box 780"/>
            <p:cNvSpPr txBox="1">
              <a:spLocks noChangeArrowheads="1"/>
            </p:cNvSpPr>
            <p:nvPr/>
          </p:nvSpPr>
          <p:spPr bwMode="auto">
            <a:xfrm>
              <a:off x="1373"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773</a:t>
              </a:r>
            </a:p>
          </p:txBody>
        </p:sp>
        <p:sp>
          <p:nvSpPr>
            <p:cNvPr id="33143" name="Text Box 781"/>
            <p:cNvSpPr txBox="1">
              <a:spLocks noChangeArrowheads="1"/>
            </p:cNvSpPr>
            <p:nvPr/>
          </p:nvSpPr>
          <p:spPr bwMode="auto">
            <a:xfrm>
              <a:off x="1619" y="312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774</a:t>
              </a:r>
            </a:p>
          </p:txBody>
        </p:sp>
        <p:sp>
          <p:nvSpPr>
            <p:cNvPr id="33144" name="Text Box 782"/>
            <p:cNvSpPr txBox="1">
              <a:spLocks noChangeArrowheads="1"/>
            </p:cNvSpPr>
            <p:nvPr/>
          </p:nvSpPr>
          <p:spPr bwMode="auto">
            <a:xfrm>
              <a:off x="1871"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775</a:t>
              </a:r>
            </a:p>
          </p:txBody>
        </p:sp>
        <p:sp>
          <p:nvSpPr>
            <p:cNvPr id="33145" name="Text Box 783"/>
            <p:cNvSpPr txBox="1">
              <a:spLocks noChangeArrowheads="1"/>
            </p:cNvSpPr>
            <p:nvPr/>
          </p:nvSpPr>
          <p:spPr bwMode="auto">
            <a:xfrm>
              <a:off x="2121"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779</a:t>
              </a:r>
            </a:p>
          </p:txBody>
        </p:sp>
        <p:sp>
          <p:nvSpPr>
            <p:cNvPr id="33146" name="Text Box 784"/>
            <p:cNvSpPr txBox="1">
              <a:spLocks noChangeArrowheads="1"/>
            </p:cNvSpPr>
            <p:nvPr/>
          </p:nvSpPr>
          <p:spPr bwMode="auto">
            <a:xfrm>
              <a:off x="2369"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781</a:t>
              </a:r>
            </a:p>
          </p:txBody>
        </p:sp>
        <p:sp>
          <p:nvSpPr>
            <p:cNvPr id="33147" name="Text Box 785"/>
            <p:cNvSpPr txBox="1">
              <a:spLocks noChangeArrowheads="1"/>
            </p:cNvSpPr>
            <p:nvPr/>
          </p:nvSpPr>
          <p:spPr bwMode="auto">
            <a:xfrm>
              <a:off x="2618"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785</a:t>
              </a:r>
            </a:p>
          </p:txBody>
        </p:sp>
        <p:sp>
          <p:nvSpPr>
            <p:cNvPr id="33148" name="Text Box 786"/>
            <p:cNvSpPr txBox="1">
              <a:spLocks noChangeArrowheads="1"/>
            </p:cNvSpPr>
            <p:nvPr/>
          </p:nvSpPr>
          <p:spPr bwMode="auto">
            <a:xfrm>
              <a:off x="2867"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786</a:t>
              </a:r>
            </a:p>
          </p:txBody>
        </p:sp>
        <p:sp>
          <p:nvSpPr>
            <p:cNvPr id="33149" name="Text Box 787"/>
            <p:cNvSpPr txBox="1">
              <a:spLocks noChangeArrowheads="1"/>
            </p:cNvSpPr>
            <p:nvPr/>
          </p:nvSpPr>
          <p:spPr bwMode="auto">
            <a:xfrm>
              <a:off x="3116"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801</a:t>
              </a:r>
            </a:p>
          </p:txBody>
        </p:sp>
        <p:sp>
          <p:nvSpPr>
            <p:cNvPr id="33150" name="Text Box 788"/>
            <p:cNvSpPr txBox="1">
              <a:spLocks noChangeArrowheads="1"/>
            </p:cNvSpPr>
            <p:nvPr/>
          </p:nvSpPr>
          <p:spPr bwMode="auto">
            <a:xfrm>
              <a:off x="3365"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802</a:t>
              </a:r>
            </a:p>
          </p:txBody>
        </p:sp>
        <p:sp>
          <p:nvSpPr>
            <p:cNvPr id="33151" name="Text Box 789"/>
            <p:cNvSpPr txBox="1">
              <a:spLocks noChangeArrowheads="1"/>
            </p:cNvSpPr>
            <p:nvPr/>
          </p:nvSpPr>
          <p:spPr bwMode="auto">
            <a:xfrm>
              <a:off x="3615"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803</a:t>
              </a:r>
            </a:p>
          </p:txBody>
        </p:sp>
        <p:sp>
          <p:nvSpPr>
            <p:cNvPr id="33152" name="Text Box 790"/>
            <p:cNvSpPr txBox="1">
              <a:spLocks noChangeArrowheads="1"/>
            </p:cNvSpPr>
            <p:nvPr/>
          </p:nvSpPr>
          <p:spPr bwMode="auto">
            <a:xfrm>
              <a:off x="3860" y="312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804</a:t>
              </a:r>
            </a:p>
          </p:txBody>
        </p:sp>
        <p:sp>
          <p:nvSpPr>
            <p:cNvPr id="33153" name="Text Box 791"/>
            <p:cNvSpPr txBox="1">
              <a:spLocks noChangeArrowheads="1"/>
            </p:cNvSpPr>
            <p:nvPr/>
          </p:nvSpPr>
          <p:spPr bwMode="auto">
            <a:xfrm>
              <a:off x="4112"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805</a:t>
              </a:r>
            </a:p>
          </p:txBody>
        </p:sp>
        <p:sp>
          <p:nvSpPr>
            <p:cNvPr id="33154" name="Text Box 792"/>
            <p:cNvSpPr txBox="1">
              <a:spLocks noChangeArrowheads="1"/>
            </p:cNvSpPr>
            <p:nvPr/>
          </p:nvSpPr>
          <p:spPr bwMode="auto">
            <a:xfrm>
              <a:off x="4362"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806</a:t>
              </a:r>
            </a:p>
          </p:txBody>
        </p:sp>
        <p:sp>
          <p:nvSpPr>
            <p:cNvPr id="33155" name="Text Box 793"/>
            <p:cNvSpPr txBox="1">
              <a:spLocks noChangeArrowheads="1"/>
            </p:cNvSpPr>
            <p:nvPr/>
          </p:nvSpPr>
          <p:spPr bwMode="auto">
            <a:xfrm>
              <a:off x="4607" y="312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808</a:t>
              </a:r>
            </a:p>
          </p:txBody>
        </p:sp>
        <p:sp>
          <p:nvSpPr>
            <p:cNvPr id="33156" name="Text Box 794"/>
            <p:cNvSpPr txBox="1">
              <a:spLocks noChangeArrowheads="1"/>
            </p:cNvSpPr>
            <p:nvPr/>
          </p:nvSpPr>
          <p:spPr bwMode="auto">
            <a:xfrm>
              <a:off x="4859"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810</a:t>
              </a:r>
            </a:p>
          </p:txBody>
        </p:sp>
        <p:sp>
          <p:nvSpPr>
            <p:cNvPr id="33157" name="Text Box 795"/>
            <p:cNvSpPr txBox="1">
              <a:spLocks noChangeArrowheads="1"/>
            </p:cNvSpPr>
            <p:nvPr/>
          </p:nvSpPr>
          <p:spPr bwMode="auto">
            <a:xfrm>
              <a:off x="5108"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812</a:t>
              </a:r>
            </a:p>
          </p:txBody>
        </p:sp>
        <p:sp>
          <p:nvSpPr>
            <p:cNvPr id="33158" name="Text Box 796"/>
            <p:cNvSpPr txBox="1">
              <a:spLocks noChangeArrowheads="1"/>
            </p:cNvSpPr>
            <p:nvPr/>
          </p:nvSpPr>
          <p:spPr bwMode="auto">
            <a:xfrm>
              <a:off x="5353" y="312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813</a:t>
              </a:r>
            </a:p>
          </p:txBody>
        </p:sp>
        <p:sp>
          <p:nvSpPr>
            <p:cNvPr id="33159" name="Text Box 797"/>
            <p:cNvSpPr txBox="1">
              <a:spLocks noChangeArrowheads="1"/>
            </p:cNvSpPr>
            <p:nvPr/>
          </p:nvSpPr>
          <p:spPr bwMode="auto">
            <a:xfrm>
              <a:off x="125" y="337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814</a:t>
              </a:r>
            </a:p>
          </p:txBody>
        </p:sp>
        <p:sp>
          <p:nvSpPr>
            <p:cNvPr id="33160" name="Text Box 798"/>
            <p:cNvSpPr txBox="1">
              <a:spLocks noChangeArrowheads="1"/>
            </p:cNvSpPr>
            <p:nvPr/>
          </p:nvSpPr>
          <p:spPr bwMode="auto">
            <a:xfrm>
              <a:off x="377"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815</a:t>
              </a:r>
            </a:p>
          </p:txBody>
        </p:sp>
        <p:sp>
          <p:nvSpPr>
            <p:cNvPr id="33161" name="Text Box 799"/>
            <p:cNvSpPr txBox="1">
              <a:spLocks noChangeArrowheads="1"/>
            </p:cNvSpPr>
            <p:nvPr/>
          </p:nvSpPr>
          <p:spPr bwMode="auto">
            <a:xfrm>
              <a:off x="626"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816</a:t>
              </a:r>
            </a:p>
          </p:txBody>
        </p:sp>
        <p:sp>
          <p:nvSpPr>
            <p:cNvPr id="33162" name="Text Box 800"/>
            <p:cNvSpPr txBox="1">
              <a:spLocks noChangeArrowheads="1"/>
            </p:cNvSpPr>
            <p:nvPr/>
          </p:nvSpPr>
          <p:spPr bwMode="auto">
            <a:xfrm>
              <a:off x="875"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817</a:t>
              </a:r>
            </a:p>
          </p:txBody>
        </p:sp>
        <p:sp>
          <p:nvSpPr>
            <p:cNvPr id="33163" name="Text Box 801"/>
            <p:cNvSpPr txBox="1">
              <a:spLocks noChangeArrowheads="1"/>
            </p:cNvSpPr>
            <p:nvPr/>
          </p:nvSpPr>
          <p:spPr bwMode="auto">
            <a:xfrm>
              <a:off x="1121" y="337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818</a:t>
              </a:r>
            </a:p>
          </p:txBody>
        </p:sp>
        <p:sp>
          <p:nvSpPr>
            <p:cNvPr id="33164" name="Text Box 802"/>
            <p:cNvSpPr txBox="1">
              <a:spLocks noChangeArrowheads="1"/>
            </p:cNvSpPr>
            <p:nvPr/>
          </p:nvSpPr>
          <p:spPr bwMode="auto">
            <a:xfrm>
              <a:off x="1370" y="337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828</a:t>
              </a:r>
            </a:p>
          </p:txBody>
        </p:sp>
        <p:sp>
          <p:nvSpPr>
            <p:cNvPr id="33165" name="Text Box 803"/>
            <p:cNvSpPr txBox="1">
              <a:spLocks noChangeArrowheads="1"/>
            </p:cNvSpPr>
            <p:nvPr/>
          </p:nvSpPr>
          <p:spPr bwMode="auto">
            <a:xfrm>
              <a:off x="1622"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830</a:t>
              </a:r>
            </a:p>
          </p:txBody>
        </p:sp>
        <p:sp>
          <p:nvSpPr>
            <p:cNvPr id="33166" name="Text Box 804"/>
            <p:cNvSpPr txBox="1">
              <a:spLocks noChangeArrowheads="1"/>
            </p:cNvSpPr>
            <p:nvPr/>
          </p:nvSpPr>
          <p:spPr bwMode="auto">
            <a:xfrm>
              <a:off x="1871"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831</a:t>
              </a:r>
            </a:p>
          </p:txBody>
        </p:sp>
        <p:sp>
          <p:nvSpPr>
            <p:cNvPr id="33167" name="Text Box 805"/>
            <p:cNvSpPr txBox="1">
              <a:spLocks noChangeArrowheads="1"/>
            </p:cNvSpPr>
            <p:nvPr/>
          </p:nvSpPr>
          <p:spPr bwMode="auto">
            <a:xfrm>
              <a:off x="2120"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832</a:t>
              </a:r>
            </a:p>
          </p:txBody>
        </p:sp>
        <p:sp>
          <p:nvSpPr>
            <p:cNvPr id="33168" name="Text Box 806"/>
            <p:cNvSpPr txBox="1">
              <a:spLocks noChangeArrowheads="1"/>
            </p:cNvSpPr>
            <p:nvPr/>
          </p:nvSpPr>
          <p:spPr bwMode="auto">
            <a:xfrm>
              <a:off x="2370"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835</a:t>
              </a:r>
            </a:p>
          </p:txBody>
        </p:sp>
        <p:sp>
          <p:nvSpPr>
            <p:cNvPr id="33169" name="Text Box 807"/>
            <p:cNvSpPr txBox="1">
              <a:spLocks noChangeArrowheads="1"/>
            </p:cNvSpPr>
            <p:nvPr/>
          </p:nvSpPr>
          <p:spPr bwMode="auto">
            <a:xfrm>
              <a:off x="2619"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843</a:t>
              </a:r>
            </a:p>
          </p:txBody>
        </p:sp>
        <p:sp>
          <p:nvSpPr>
            <p:cNvPr id="33170" name="Text Box 808"/>
            <p:cNvSpPr txBox="1">
              <a:spLocks noChangeArrowheads="1"/>
            </p:cNvSpPr>
            <p:nvPr/>
          </p:nvSpPr>
          <p:spPr bwMode="auto">
            <a:xfrm>
              <a:off x="2868"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845</a:t>
              </a:r>
            </a:p>
          </p:txBody>
        </p:sp>
        <p:sp>
          <p:nvSpPr>
            <p:cNvPr id="33171" name="Text Box 809"/>
            <p:cNvSpPr txBox="1">
              <a:spLocks noChangeArrowheads="1"/>
            </p:cNvSpPr>
            <p:nvPr/>
          </p:nvSpPr>
          <p:spPr bwMode="auto">
            <a:xfrm>
              <a:off x="3116"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847</a:t>
              </a:r>
            </a:p>
          </p:txBody>
        </p:sp>
        <p:sp>
          <p:nvSpPr>
            <p:cNvPr id="33172" name="Text Box 810"/>
            <p:cNvSpPr txBox="1">
              <a:spLocks noChangeArrowheads="1"/>
            </p:cNvSpPr>
            <p:nvPr/>
          </p:nvSpPr>
          <p:spPr bwMode="auto">
            <a:xfrm>
              <a:off x="3363" y="337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848</a:t>
              </a:r>
            </a:p>
          </p:txBody>
        </p:sp>
        <p:sp>
          <p:nvSpPr>
            <p:cNvPr id="33173" name="Text Box 811"/>
            <p:cNvSpPr txBox="1">
              <a:spLocks noChangeArrowheads="1"/>
            </p:cNvSpPr>
            <p:nvPr/>
          </p:nvSpPr>
          <p:spPr bwMode="auto">
            <a:xfrm>
              <a:off x="3614"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850</a:t>
              </a:r>
            </a:p>
          </p:txBody>
        </p:sp>
        <p:sp>
          <p:nvSpPr>
            <p:cNvPr id="33174" name="Text Box 812"/>
            <p:cNvSpPr txBox="1">
              <a:spLocks noChangeArrowheads="1"/>
            </p:cNvSpPr>
            <p:nvPr/>
          </p:nvSpPr>
          <p:spPr bwMode="auto">
            <a:xfrm>
              <a:off x="3863"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856</a:t>
              </a:r>
            </a:p>
          </p:txBody>
        </p:sp>
        <p:sp>
          <p:nvSpPr>
            <p:cNvPr id="33175" name="Text Box 813"/>
            <p:cNvSpPr txBox="1">
              <a:spLocks noChangeArrowheads="1"/>
            </p:cNvSpPr>
            <p:nvPr/>
          </p:nvSpPr>
          <p:spPr bwMode="auto">
            <a:xfrm>
              <a:off x="4112"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857</a:t>
              </a:r>
            </a:p>
          </p:txBody>
        </p:sp>
        <p:sp>
          <p:nvSpPr>
            <p:cNvPr id="33176" name="Text Box 814"/>
            <p:cNvSpPr txBox="1">
              <a:spLocks noChangeArrowheads="1"/>
            </p:cNvSpPr>
            <p:nvPr/>
          </p:nvSpPr>
          <p:spPr bwMode="auto">
            <a:xfrm>
              <a:off x="4358" y="3372"/>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858</a:t>
              </a:r>
            </a:p>
          </p:txBody>
        </p:sp>
        <p:sp>
          <p:nvSpPr>
            <p:cNvPr id="33177" name="Text Box 815"/>
            <p:cNvSpPr txBox="1">
              <a:spLocks noChangeArrowheads="1"/>
            </p:cNvSpPr>
            <p:nvPr/>
          </p:nvSpPr>
          <p:spPr bwMode="auto">
            <a:xfrm>
              <a:off x="4610"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859</a:t>
              </a:r>
            </a:p>
          </p:txBody>
        </p:sp>
        <p:sp>
          <p:nvSpPr>
            <p:cNvPr id="33178" name="Text Box 816"/>
            <p:cNvSpPr txBox="1">
              <a:spLocks noChangeArrowheads="1"/>
            </p:cNvSpPr>
            <p:nvPr/>
          </p:nvSpPr>
          <p:spPr bwMode="auto">
            <a:xfrm>
              <a:off x="4859"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860</a:t>
              </a:r>
            </a:p>
          </p:txBody>
        </p:sp>
        <p:sp>
          <p:nvSpPr>
            <p:cNvPr id="33179" name="Text Box 817"/>
            <p:cNvSpPr txBox="1">
              <a:spLocks noChangeArrowheads="1"/>
            </p:cNvSpPr>
            <p:nvPr/>
          </p:nvSpPr>
          <p:spPr bwMode="auto">
            <a:xfrm>
              <a:off x="5108"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862</a:t>
              </a:r>
            </a:p>
          </p:txBody>
        </p:sp>
        <p:sp>
          <p:nvSpPr>
            <p:cNvPr id="33180" name="Text Box 818"/>
            <p:cNvSpPr txBox="1">
              <a:spLocks noChangeArrowheads="1"/>
            </p:cNvSpPr>
            <p:nvPr/>
          </p:nvSpPr>
          <p:spPr bwMode="auto">
            <a:xfrm>
              <a:off x="5353" y="3372"/>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863</a:t>
              </a:r>
            </a:p>
          </p:txBody>
        </p:sp>
        <p:sp>
          <p:nvSpPr>
            <p:cNvPr id="33181" name="Text Box 819"/>
            <p:cNvSpPr txBox="1">
              <a:spLocks noChangeArrowheads="1"/>
            </p:cNvSpPr>
            <p:nvPr/>
          </p:nvSpPr>
          <p:spPr bwMode="auto">
            <a:xfrm>
              <a:off x="125"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864</a:t>
              </a:r>
            </a:p>
          </p:txBody>
        </p:sp>
        <p:sp>
          <p:nvSpPr>
            <p:cNvPr id="33182" name="Text Box 820"/>
            <p:cNvSpPr txBox="1">
              <a:spLocks noChangeArrowheads="1"/>
            </p:cNvSpPr>
            <p:nvPr/>
          </p:nvSpPr>
          <p:spPr bwMode="auto">
            <a:xfrm>
              <a:off x="377"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865</a:t>
              </a:r>
            </a:p>
          </p:txBody>
        </p:sp>
        <p:sp>
          <p:nvSpPr>
            <p:cNvPr id="33183" name="Text Box 821"/>
            <p:cNvSpPr txBox="1">
              <a:spLocks noChangeArrowheads="1"/>
            </p:cNvSpPr>
            <p:nvPr/>
          </p:nvSpPr>
          <p:spPr bwMode="auto">
            <a:xfrm>
              <a:off x="626"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870</a:t>
              </a:r>
            </a:p>
          </p:txBody>
        </p:sp>
        <p:sp>
          <p:nvSpPr>
            <p:cNvPr id="33184" name="Text Box 822"/>
            <p:cNvSpPr txBox="1">
              <a:spLocks noChangeArrowheads="1"/>
            </p:cNvSpPr>
            <p:nvPr/>
          </p:nvSpPr>
          <p:spPr bwMode="auto">
            <a:xfrm>
              <a:off x="872"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878</a:t>
              </a:r>
            </a:p>
          </p:txBody>
        </p:sp>
        <p:sp>
          <p:nvSpPr>
            <p:cNvPr id="33185" name="Text Box 823"/>
            <p:cNvSpPr txBox="1">
              <a:spLocks noChangeArrowheads="1"/>
            </p:cNvSpPr>
            <p:nvPr/>
          </p:nvSpPr>
          <p:spPr bwMode="auto">
            <a:xfrm>
              <a:off x="1124"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901</a:t>
              </a:r>
            </a:p>
          </p:txBody>
        </p:sp>
        <p:sp>
          <p:nvSpPr>
            <p:cNvPr id="33186" name="Text Box 824"/>
            <p:cNvSpPr txBox="1">
              <a:spLocks noChangeArrowheads="1"/>
            </p:cNvSpPr>
            <p:nvPr/>
          </p:nvSpPr>
          <p:spPr bwMode="auto">
            <a:xfrm>
              <a:off x="1373"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903</a:t>
              </a:r>
            </a:p>
          </p:txBody>
        </p:sp>
        <p:sp>
          <p:nvSpPr>
            <p:cNvPr id="33187" name="Text Box 825"/>
            <p:cNvSpPr txBox="1">
              <a:spLocks noChangeArrowheads="1"/>
            </p:cNvSpPr>
            <p:nvPr/>
          </p:nvSpPr>
          <p:spPr bwMode="auto">
            <a:xfrm>
              <a:off x="1619"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904</a:t>
              </a:r>
            </a:p>
          </p:txBody>
        </p:sp>
        <p:sp>
          <p:nvSpPr>
            <p:cNvPr id="33188" name="Text Box 826"/>
            <p:cNvSpPr txBox="1">
              <a:spLocks noChangeArrowheads="1"/>
            </p:cNvSpPr>
            <p:nvPr/>
          </p:nvSpPr>
          <p:spPr bwMode="auto">
            <a:xfrm>
              <a:off x="1871"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906</a:t>
              </a:r>
            </a:p>
          </p:txBody>
        </p:sp>
        <p:sp>
          <p:nvSpPr>
            <p:cNvPr id="33189" name="Text Box 827"/>
            <p:cNvSpPr txBox="1">
              <a:spLocks noChangeArrowheads="1"/>
            </p:cNvSpPr>
            <p:nvPr/>
          </p:nvSpPr>
          <p:spPr bwMode="auto">
            <a:xfrm>
              <a:off x="2120"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907</a:t>
              </a:r>
            </a:p>
          </p:txBody>
        </p:sp>
        <p:sp>
          <p:nvSpPr>
            <p:cNvPr id="33190" name="Text Box 828"/>
            <p:cNvSpPr txBox="1">
              <a:spLocks noChangeArrowheads="1"/>
            </p:cNvSpPr>
            <p:nvPr/>
          </p:nvSpPr>
          <p:spPr bwMode="auto">
            <a:xfrm>
              <a:off x="2366"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908</a:t>
              </a:r>
            </a:p>
          </p:txBody>
        </p:sp>
        <p:sp>
          <p:nvSpPr>
            <p:cNvPr id="33191" name="Text Box 829"/>
            <p:cNvSpPr txBox="1">
              <a:spLocks noChangeArrowheads="1"/>
            </p:cNvSpPr>
            <p:nvPr/>
          </p:nvSpPr>
          <p:spPr bwMode="auto">
            <a:xfrm>
              <a:off x="2618"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909</a:t>
              </a:r>
            </a:p>
          </p:txBody>
        </p:sp>
        <p:sp>
          <p:nvSpPr>
            <p:cNvPr id="33192" name="Text Box 830"/>
            <p:cNvSpPr txBox="1">
              <a:spLocks noChangeArrowheads="1"/>
            </p:cNvSpPr>
            <p:nvPr/>
          </p:nvSpPr>
          <p:spPr bwMode="auto">
            <a:xfrm>
              <a:off x="2867"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910</a:t>
              </a:r>
            </a:p>
          </p:txBody>
        </p:sp>
        <p:sp>
          <p:nvSpPr>
            <p:cNvPr id="33193" name="Text Box 831"/>
            <p:cNvSpPr txBox="1">
              <a:spLocks noChangeArrowheads="1"/>
            </p:cNvSpPr>
            <p:nvPr/>
          </p:nvSpPr>
          <p:spPr bwMode="auto">
            <a:xfrm>
              <a:off x="3116"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912</a:t>
              </a:r>
            </a:p>
          </p:txBody>
        </p:sp>
        <p:sp>
          <p:nvSpPr>
            <p:cNvPr id="33194" name="Text Box 832"/>
            <p:cNvSpPr txBox="1">
              <a:spLocks noChangeArrowheads="1"/>
            </p:cNvSpPr>
            <p:nvPr/>
          </p:nvSpPr>
          <p:spPr bwMode="auto">
            <a:xfrm>
              <a:off x="3365"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913</a:t>
              </a:r>
            </a:p>
          </p:txBody>
        </p:sp>
        <p:sp>
          <p:nvSpPr>
            <p:cNvPr id="33195" name="Text Box 833"/>
            <p:cNvSpPr txBox="1">
              <a:spLocks noChangeArrowheads="1"/>
            </p:cNvSpPr>
            <p:nvPr/>
          </p:nvSpPr>
          <p:spPr bwMode="auto">
            <a:xfrm>
              <a:off x="3611"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914</a:t>
              </a:r>
            </a:p>
          </p:txBody>
        </p:sp>
        <p:sp>
          <p:nvSpPr>
            <p:cNvPr id="33196" name="Text Box 834"/>
            <p:cNvSpPr txBox="1">
              <a:spLocks noChangeArrowheads="1"/>
            </p:cNvSpPr>
            <p:nvPr/>
          </p:nvSpPr>
          <p:spPr bwMode="auto">
            <a:xfrm>
              <a:off x="3863"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915</a:t>
              </a:r>
            </a:p>
          </p:txBody>
        </p:sp>
        <p:sp>
          <p:nvSpPr>
            <p:cNvPr id="33197" name="Text Box 835"/>
            <p:cNvSpPr txBox="1">
              <a:spLocks noChangeArrowheads="1"/>
            </p:cNvSpPr>
            <p:nvPr/>
          </p:nvSpPr>
          <p:spPr bwMode="auto">
            <a:xfrm>
              <a:off x="4112"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916</a:t>
              </a:r>
            </a:p>
          </p:txBody>
        </p:sp>
        <p:sp>
          <p:nvSpPr>
            <p:cNvPr id="33198" name="Text Box 836"/>
            <p:cNvSpPr txBox="1">
              <a:spLocks noChangeArrowheads="1"/>
            </p:cNvSpPr>
            <p:nvPr/>
          </p:nvSpPr>
          <p:spPr bwMode="auto">
            <a:xfrm>
              <a:off x="4361"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917</a:t>
              </a:r>
            </a:p>
          </p:txBody>
        </p:sp>
        <p:sp>
          <p:nvSpPr>
            <p:cNvPr id="33199" name="Text Box 837"/>
            <p:cNvSpPr txBox="1">
              <a:spLocks noChangeArrowheads="1"/>
            </p:cNvSpPr>
            <p:nvPr/>
          </p:nvSpPr>
          <p:spPr bwMode="auto">
            <a:xfrm>
              <a:off x="4607" y="362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918</a:t>
              </a:r>
            </a:p>
          </p:txBody>
        </p:sp>
        <p:sp>
          <p:nvSpPr>
            <p:cNvPr id="33200" name="Text Box 838"/>
            <p:cNvSpPr txBox="1">
              <a:spLocks noChangeArrowheads="1"/>
            </p:cNvSpPr>
            <p:nvPr/>
          </p:nvSpPr>
          <p:spPr bwMode="auto">
            <a:xfrm>
              <a:off x="4859"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919</a:t>
              </a:r>
            </a:p>
          </p:txBody>
        </p:sp>
        <p:sp>
          <p:nvSpPr>
            <p:cNvPr id="33201" name="Text Box 839"/>
            <p:cNvSpPr txBox="1">
              <a:spLocks noChangeArrowheads="1"/>
            </p:cNvSpPr>
            <p:nvPr/>
          </p:nvSpPr>
          <p:spPr bwMode="auto">
            <a:xfrm>
              <a:off x="5108"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920</a:t>
              </a:r>
            </a:p>
          </p:txBody>
        </p:sp>
        <p:sp>
          <p:nvSpPr>
            <p:cNvPr id="33202" name="Text Box 840"/>
            <p:cNvSpPr txBox="1">
              <a:spLocks noChangeArrowheads="1"/>
            </p:cNvSpPr>
            <p:nvPr/>
          </p:nvSpPr>
          <p:spPr bwMode="auto">
            <a:xfrm>
              <a:off x="5353" y="362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925</a:t>
              </a:r>
            </a:p>
          </p:txBody>
        </p:sp>
        <p:sp>
          <p:nvSpPr>
            <p:cNvPr id="33203" name="Text Box 841"/>
            <p:cNvSpPr txBox="1">
              <a:spLocks noChangeArrowheads="1"/>
            </p:cNvSpPr>
            <p:nvPr/>
          </p:nvSpPr>
          <p:spPr bwMode="auto">
            <a:xfrm>
              <a:off x="125" y="387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928</a:t>
              </a:r>
            </a:p>
          </p:txBody>
        </p:sp>
        <p:sp>
          <p:nvSpPr>
            <p:cNvPr id="33204" name="Text Box 842"/>
            <p:cNvSpPr txBox="1">
              <a:spLocks noChangeArrowheads="1"/>
            </p:cNvSpPr>
            <p:nvPr/>
          </p:nvSpPr>
          <p:spPr bwMode="auto">
            <a:xfrm>
              <a:off x="377"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931</a:t>
              </a:r>
            </a:p>
          </p:txBody>
        </p:sp>
        <p:sp>
          <p:nvSpPr>
            <p:cNvPr id="33205" name="Text Box 843"/>
            <p:cNvSpPr txBox="1">
              <a:spLocks noChangeArrowheads="1"/>
            </p:cNvSpPr>
            <p:nvPr/>
          </p:nvSpPr>
          <p:spPr bwMode="auto">
            <a:xfrm>
              <a:off x="626"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936</a:t>
              </a:r>
            </a:p>
          </p:txBody>
        </p:sp>
        <p:sp>
          <p:nvSpPr>
            <p:cNvPr id="33206" name="Text Box 844"/>
            <p:cNvSpPr txBox="1">
              <a:spLocks noChangeArrowheads="1"/>
            </p:cNvSpPr>
            <p:nvPr/>
          </p:nvSpPr>
          <p:spPr bwMode="auto">
            <a:xfrm>
              <a:off x="875"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937</a:t>
              </a:r>
            </a:p>
          </p:txBody>
        </p:sp>
        <p:sp>
          <p:nvSpPr>
            <p:cNvPr id="33207" name="Text Box 845"/>
            <p:cNvSpPr txBox="1">
              <a:spLocks noChangeArrowheads="1"/>
            </p:cNvSpPr>
            <p:nvPr/>
          </p:nvSpPr>
          <p:spPr bwMode="auto">
            <a:xfrm>
              <a:off x="1124"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940</a:t>
              </a:r>
            </a:p>
          </p:txBody>
        </p:sp>
        <p:sp>
          <p:nvSpPr>
            <p:cNvPr id="33208" name="Text Box 846"/>
            <p:cNvSpPr txBox="1">
              <a:spLocks noChangeArrowheads="1"/>
            </p:cNvSpPr>
            <p:nvPr/>
          </p:nvSpPr>
          <p:spPr bwMode="auto">
            <a:xfrm>
              <a:off x="1373"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941</a:t>
              </a:r>
            </a:p>
          </p:txBody>
        </p:sp>
        <p:sp>
          <p:nvSpPr>
            <p:cNvPr id="33209" name="Text Box 847"/>
            <p:cNvSpPr txBox="1">
              <a:spLocks noChangeArrowheads="1"/>
            </p:cNvSpPr>
            <p:nvPr/>
          </p:nvSpPr>
          <p:spPr bwMode="auto">
            <a:xfrm>
              <a:off x="1622"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947</a:t>
              </a:r>
            </a:p>
          </p:txBody>
        </p:sp>
        <p:sp>
          <p:nvSpPr>
            <p:cNvPr id="33210" name="Text Box 848"/>
            <p:cNvSpPr txBox="1">
              <a:spLocks noChangeArrowheads="1"/>
            </p:cNvSpPr>
            <p:nvPr/>
          </p:nvSpPr>
          <p:spPr bwMode="auto">
            <a:xfrm>
              <a:off x="1871"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949</a:t>
              </a:r>
            </a:p>
          </p:txBody>
        </p:sp>
        <p:sp>
          <p:nvSpPr>
            <p:cNvPr id="33211" name="Text Box 849"/>
            <p:cNvSpPr txBox="1">
              <a:spLocks noChangeArrowheads="1"/>
            </p:cNvSpPr>
            <p:nvPr/>
          </p:nvSpPr>
          <p:spPr bwMode="auto">
            <a:xfrm>
              <a:off x="2120"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951</a:t>
              </a:r>
            </a:p>
          </p:txBody>
        </p:sp>
        <p:sp>
          <p:nvSpPr>
            <p:cNvPr id="33212" name="Text Box 850"/>
            <p:cNvSpPr txBox="1">
              <a:spLocks noChangeArrowheads="1"/>
            </p:cNvSpPr>
            <p:nvPr/>
          </p:nvSpPr>
          <p:spPr bwMode="auto">
            <a:xfrm>
              <a:off x="2369"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952</a:t>
              </a:r>
            </a:p>
          </p:txBody>
        </p:sp>
        <p:sp>
          <p:nvSpPr>
            <p:cNvPr id="33213" name="Text Box 851"/>
            <p:cNvSpPr txBox="1">
              <a:spLocks noChangeArrowheads="1"/>
            </p:cNvSpPr>
            <p:nvPr/>
          </p:nvSpPr>
          <p:spPr bwMode="auto">
            <a:xfrm>
              <a:off x="2615" y="387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954</a:t>
              </a:r>
            </a:p>
          </p:txBody>
        </p:sp>
        <p:sp>
          <p:nvSpPr>
            <p:cNvPr id="33214" name="Text Box 852"/>
            <p:cNvSpPr txBox="1">
              <a:spLocks noChangeArrowheads="1"/>
            </p:cNvSpPr>
            <p:nvPr/>
          </p:nvSpPr>
          <p:spPr bwMode="auto">
            <a:xfrm>
              <a:off x="2867"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956</a:t>
              </a:r>
            </a:p>
          </p:txBody>
        </p:sp>
        <p:sp>
          <p:nvSpPr>
            <p:cNvPr id="33215" name="Text Box 853"/>
            <p:cNvSpPr txBox="1">
              <a:spLocks noChangeArrowheads="1"/>
            </p:cNvSpPr>
            <p:nvPr/>
          </p:nvSpPr>
          <p:spPr bwMode="auto">
            <a:xfrm>
              <a:off x="3116"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959</a:t>
              </a:r>
            </a:p>
          </p:txBody>
        </p:sp>
        <p:sp>
          <p:nvSpPr>
            <p:cNvPr id="33216" name="Text Box 854"/>
            <p:cNvSpPr txBox="1">
              <a:spLocks noChangeArrowheads="1"/>
            </p:cNvSpPr>
            <p:nvPr/>
          </p:nvSpPr>
          <p:spPr bwMode="auto">
            <a:xfrm>
              <a:off x="3365"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970</a:t>
              </a:r>
            </a:p>
          </p:txBody>
        </p:sp>
        <p:sp>
          <p:nvSpPr>
            <p:cNvPr id="33217" name="Text Box 855"/>
            <p:cNvSpPr txBox="1">
              <a:spLocks noChangeArrowheads="1"/>
            </p:cNvSpPr>
            <p:nvPr/>
          </p:nvSpPr>
          <p:spPr bwMode="auto">
            <a:xfrm>
              <a:off x="3614"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971</a:t>
              </a:r>
            </a:p>
          </p:txBody>
        </p:sp>
        <p:sp>
          <p:nvSpPr>
            <p:cNvPr id="33218" name="Text Box 856"/>
            <p:cNvSpPr txBox="1">
              <a:spLocks noChangeArrowheads="1"/>
            </p:cNvSpPr>
            <p:nvPr/>
          </p:nvSpPr>
          <p:spPr bwMode="auto">
            <a:xfrm>
              <a:off x="3863"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972</a:t>
              </a:r>
            </a:p>
          </p:txBody>
        </p:sp>
        <p:sp>
          <p:nvSpPr>
            <p:cNvPr id="33219" name="Text Box 857"/>
            <p:cNvSpPr txBox="1">
              <a:spLocks noChangeArrowheads="1"/>
            </p:cNvSpPr>
            <p:nvPr/>
          </p:nvSpPr>
          <p:spPr bwMode="auto">
            <a:xfrm>
              <a:off x="4112"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973</a:t>
              </a:r>
            </a:p>
          </p:txBody>
        </p:sp>
        <p:sp>
          <p:nvSpPr>
            <p:cNvPr id="33220" name="Text Box 858"/>
            <p:cNvSpPr txBox="1">
              <a:spLocks noChangeArrowheads="1"/>
            </p:cNvSpPr>
            <p:nvPr/>
          </p:nvSpPr>
          <p:spPr bwMode="auto">
            <a:xfrm>
              <a:off x="4358" y="387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978</a:t>
              </a:r>
            </a:p>
          </p:txBody>
        </p:sp>
        <p:sp>
          <p:nvSpPr>
            <p:cNvPr id="33221" name="Text Box 859"/>
            <p:cNvSpPr txBox="1">
              <a:spLocks noChangeArrowheads="1"/>
            </p:cNvSpPr>
            <p:nvPr/>
          </p:nvSpPr>
          <p:spPr bwMode="auto">
            <a:xfrm>
              <a:off x="4610"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979</a:t>
              </a:r>
            </a:p>
          </p:txBody>
        </p:sp>
        <p:sp>
          <p:nvSpPr>
            <p:cNvPr id="33222" name="Text Box 860"/>
            <p:cNvSpPr txBox="1">
              <a:spLocks noChangeArrowheads="1"/>
            </p:cNvSpPr>
            <p:nvPr/>
          </p:nvSpPr>
          <p:spPr bwMode="auto">
            <a:xfrm>
              <a:off x="4859"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980</a:t>
              </a:r>
            </a:p>
          </p:txBody>
        </p:sp>
        <p:sp>
          <p:nvSpPr>
            <p:cNvPr id="33223" name="Text Box 861"/>
            <p:cNvSpPr txBox="1">
              <a:spLocks noChangeArrowheads="1"/>
            </p:cNvSpPr>
            <p:nvPr/>
          </p:nvSpPr>
          <p:spPr bwMode="auto">
            <a:xfrm>
              <a:off x="5108"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985</a:t>
              </a:r>
            </a:p>
          </p:txBody>
        </p:sp>
        <p:sp>
          <p:nvSpPr>
            <p:cNvPr id="33224" name="Text Box 862"/>
            <p:cNvSpPr txBox="1">
              <a:spLocks noChangeArrowheads="1"/>
            </p:cNvSpPr>
            <p:nvPr/>
          </p:nvSpPr>
          <p:spPr bwMode="auto">
            <a:xfrm>
              <a:off x="5353" y="387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989</a:t>
              </a:r>
            </a:p>
          </p:txBody>
        </p:sp>
        <p:sp>
          <p:nvSpPr>
            <p:cNvPr id="33225" name="Text Box 863"/>
            <p:cNvSpPr txBox="1">
              <a:spLocks noChangeArrowheads="1"/>
            </p:cNvSpPr>
            <p:nvPr/>
          </p:nvSpPr>
          <p:spPr bwMode="auto">
            <a:xfrm>
              <a:off x="3116" y="262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651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187394"/>
                                        </p:tgtEl>
                                        <p:attrNameLst>
                                          <p:attrName>fillcolor</p:attrName>
                                        </p:attrNameLst>
                                      </p:cBhvr>
                                      <p:to>
                                        <a:srgbClr val="CCCCCC"/>
                                      </p:to>
                                    </p:animClr>
                                    <p:set>
                                      <p:cBhvr>
                                        <p:cTn id="7" dur="10" fill="hold"/>
                                        <p:tgtEl>
                                          <p:spTgt spid="187394"/>
                                        </p:tgtEl>
                                        <p:attrNameLst>
                                          <p:attrName>fill.type</p:attrName>
                                        </p:attrNameLst>
                                      </p:cBhvr>
                                      <p:to>
                                        <p:strVal val="solid"/>
                                      </p:to>
                                    </p:set>
                                    <p:set>
                                      <p:cBhvr>
                                        <p:cTn id="8" dur="10" fill="hold"/>
                                        <p:tgtEl>
                                          <p:spTgt spid="187394"/>
                                        </p:tgtEl>
                                        <p:attrNameLst>
                                          <p:attrName>fill.on</p:attrName>
                                        </p:attrNameLst>
                                      </p:cBhvr>
                                      <p:to>
                                        <p:strVal val="true"/>
                                      </p:to>
                                    </p:set>
                                  </p:childTnLst>
                                </p:cTn>
                              </p:par>
                            </p:childTnLst>
                          </p:cTn>
                        </p:par>
                        <p:par>
                          <p:cTn id="9" fill="hold">
                            <p:stCondLst>
                              <p:cond delay="10"/>
                            </p:stCondLst>
                            <p:childTnLst>
                              <p:par>
                                <p:cTn id="10" presetID="1" presetClass="emph" presetSubtype="2" fill="hold" nodeType="afterEffect">
                                  <p:stCondLst>
                                    <p:cond delay="100"/>
                                  </p:stCondLst>
                                  <p:childTnLst>
                                    <p:animClr clrSpc="rgb" dir="cw">
                                      <p:cBhvr>
                                        <p:cTn id="11" dur="10" fill="hold"/>
                                        <p:tgtEl>
                                          <p:spTgt spid="187395"/>
                                        </p:tgtEl>
                                        <p:attrNameLst>
                                          <p:attrName>fillcolor</p:attrName>
                                        </p:attrNameLst>
                                      </p:cBhvr>
                                      <p:to>
                                        <a:srgbClr val="CCCCCC"/>
                                      </p:to>
                                    </p:animClr>
                                    <p:set>
                                      <p:cBhvr>
                                        <p:cTn id="12" dur="10" fill="hold"/>
                                        <p:tgtEl>
                                          <p:spTgt spid="187395"/>
                                        </p:tgtEl>
                                        <p:attrNameLst>
                                          <p:attrName>fill.type</p:attrName>
                                        </p:attrNameLst>
                                      </p:cBhvr>
                                      <p:to>
                                        <p:strVal val="solid"/>
                                      </p:to>
                                    </p:set>
                                    <p:set>
                                      <p:cBhvr>
                                        <p:cTn id="13" dur="10" fill="hold"/>
                                        <p:tgtEl>
                                          <p:spTgt spid="187395"/>
                                        </p:tgtEl>
                                        <p:attrNameLst>
                                          <p:attrName>fill.on</p:attrName>
                                        </p:attrNameLst>
                                      </p:cBhvr>
                                      <p:to>
                                        <p:strVal val="true"/>
                                      </p:to>
                                    </p:set>
                                  </p:childTnLst>
                                </p:cTn>
                              </p:par>
                            </p:childTnLst>
                          </p:cTn>
                        </p:par>
                        <p:par>
                          <p:cTn id="14" fill="hold">
                            <p:stCondLst>
                              <p:cond delay="120"/>
                            </p:stCondLst>
                            <p:childTnLst>
                              <p:par>
                                <p:cTn id="15" presetID="1" presetClass="emph" presetSubtype="2" fill="hold" nodeType="afterEffect">
                                  <p:stCondLst>
                                    <p:cond delay="100"/>
                                  </p:stCondLst>
                                  <p:childTnLst>
                                    <p:animClr clrSpc="rgb" dir="cw">
                                      <p:cBhvr>
                                        <p:cTn id="16" dur="10" fill="hold"/>
                                        <p:tgtEl>
                                          <p:spTgt spid="187396"/>
                                        </p:tgtEl>
                                        <p:attrNameLst>
                                          <p:attrName>fillcolor</p:attrName>
                                        </p:attrNameLst>
                                      </p:cBhvr>
                                      <p:to>
                                        <a:srgbClr val="CCCCCC"/>
                                      </p:to>
                                    </p:animClr>
                                    <p:set>
                                      <p:cBhvr>
                                        <p:cTn id="17" dur="10" fill="hold"/>
                                        <p:tgtEl>
                                          <p:spTgt spid="187396"/>
                                        </p:tgtEl>
                                        <p:attrNameLst>
                                          <p:attrName>fill.type</p:attrName>
                                        </p:attrNameLst>
                                      </p:cBhvr>
                                      <p:to>
                                        <p:strVal val="solid"/>
                                      </p:to>
                                    </p:set>
                                    <p:set>
                                      <p:cBhvr>
                                        <p:cTn id="18" dur="10" fill="hold"/>
                                        <p:tgtEl>
                                          <p:spTgt spid="187396"/>
                                        </p:tgtEl>
                                        <p:attrNameLst>
                                          <p:attrName>fill.on</p:attrName>
                                        </p:attrNameLst>
                                      </p:cBhvr>
                                      <p:to>
                                        <p:strVal val="true"/>
                                      </p:to>
                                    </p:set>
                                  </p:childTnLst>
                                </p:cTn>
                              </p:par>
                            </p:childTnLst>
                          </p:cTn>
                        </p:par>
                        <p:par>
                          <p:cTn id="19" fill="hold">
                            <p:stCondLst>
                              <p:cond delay="230"/>
                            </p:stCondLst>
                            <p:childTnLst>
                              <p:par>
                                <p:cTn id="20" presetID="1" presetClass="emph" presetSubtype="2" fill="hold" nodeType="afterEffect">
                                  <p:stCondLst>
                                    <p:cond delay="100"/>
                                  </p:stCondLst>
                                  <p:childTnLst>
                                    <p:animClr clrSpc="rgb" dir="cw">
                                      <p:cBhvr>
                                        <p:cTn id="21" dur="10" fill="hold"/>
                                        <p:tgtEl>
                                          <p:spTgt spid="187397"/>
                                        </p:tgtEl>
                                        <p:attrNameLst>
                                          <p:attrName>fillcolor</p:attrName>
                                        </p:attrNameLst>
                                      </p:cBhvr>
                                      <p:to>
                                        <a:srgbClr val="CCCCCC"/>
                                      </p:to>
                                    </p:animClr>
                                    <p:set>
                                      <p:cBhvr>
                                        <p:cTn id="22" dur="10" fill="hold"/>
                                        <p:tgtEl>
                                          <p:spTgt spid="187397"/>
                                        </p:tgtEl>
                                        <p:attrNameLst>
                                          <p:attrName>fill.type</p:attrName>
                                        </p:attrNameLst>
                                      </p:cBhvr>
                                      <p:to>
                                        <p:strVal val="solid"/>
                                      </p:to>
                                    </p:set>
                                    <p:set>
                                      <p:cBhvr>
                                        <p:cTn id="23" dur="10" fill="hold"/>
                                        <p:tgtEl>
                                          <p:spTgt spid="187397"/>
                                        </p:tgtEl>
                                        <p:attrNameLst>
                                          <p:attrName>fill.on</p:attrName>
                                        </p:attrNameLst>
                                      </p:cBhvr>
                                      <p:to>
                                        <p:strVal val="true"/>
                                      </p:to>
                                    </p:set>
                                  </p:childTnLst>
                                </p:cTn>
                              </p:par>
                            </p:childTnLst>
                          </p:cTn>
                        </p:par>
                        <p:par>
                          <p:cTn id="24" fill="hold">
                            <p:stCondLst>
                              <p:cond delay="340"/>
                            </p:stCondLst>
                            <p:childTnLst>
                              <p:par>
                                <p:cTn id="25" presetID="1" presetClass="emph" presetSubtype="2" fill="hold" nodeType="afterEffect">
                                  <p:stCondLst>
                                    <p:cond delay="100"/>
                                  </p:stCondLst>
                                  <p:childTnLst>
                                    <p:animClr clrSpc="rgb" dir="cw">
                                      <p:cBhvr>
                                        <p:cTn id="26" dur="10" fill="hold"/>
                                        <p:tgtEl>
                                          <p:spTgt spid="187398"/>
                                        </p:tgtEl>
                                        <p:attrNameLst>
                                          <p:attrName>fillcolor</p:attrName>
                                        </p:attrNameLst>
                                      </p:cBhvr>
                                      <p:to>
                                        <a:srgbClr val="CCCCCC"/>
                                      </p:to>
                                    </p:animClr>
                                    <p:set>
                                      <p:cBhvr>
                                        <p:cTn id="27" dur="10" fill="hold"/>
                                        <p:tgtEl>
                                          <p:spTgt spid="187398"/>
                                        </p:tgtEl>
                                        <p:attrNameLst>
                                          <p:attrName>fill.type</p:attrName>
                                        </p:attrNameLst>
                                      </p:cBhvr>
                                      <p:to>
                                        <p:strVal val="solid"/>
                                      </p:to>
                                    </p:set>
                                    <p:set>
                                      <p:cBhvr>
                                        <p:cTn id="28" dur="10" fill="hold"/>
                                        <p:tgtEl>
                                          <p:spTgt spid="187398"/>
                                        </p:tgtEl>
                                        <p:attrNameLst>
                                          <p:attrName>fill.on</p:attrName>
                                        </p:attrNameLst>
                                      </p:cBhvr>
                                      <p:to>
                                        <p:strVal val="true"/>
                                      </p:to>
                                    </p:set>
                                  </p:childTnLst>
                                </p:cTn>
                              </p:par>
                            </p:childTnLst>
                          </p:cTn>
                        </p:par>
                        <p:par>
                          <p:cTn id="29" fill="hold">
                            <p:stCondLst>
                              <p:cond delay="450"/>
                            </p:stCondLst>
                            <p:childTnLst>
                              <p:par>
                                <p:cTn id="30" presetID="1" presetClass="emph" presetSubtype="2" fill="hold" nodeType="afterEffect">
                                  <p:stCondLst>
                                    <p:cond delay="100"/>
                                  </p:stCondLst>
                                  <p:childTnLst>
                                    <p:animClr clrSpc="rgb" dir="cw">
                                      <p:cBhvr>
                                        <p:cTn id="31" dur="10" fill="hold"/>
                                        <p:tgtEl>
                                          <p:spTgt spid="187399"/>
                                        </p:tgtEl>
                                        <p:attrNameLst>
                                          <p:attrName>fillcolor</p:attrName>
                                        </p:attrNameLst>
                                      </p:cBhvr>
                                      <p:to>
                                        <a:srgbClr val="CCCCCC"/>
                                      </p:to>
                                    </p:animClr>
                                    <p:set>
                                      <p:cBhvr>
                                        <p:cTn id="32" dur="10" fill="hold"/>
                                        <p:tgtEl>
                                          <p:spTgt spid="187399"/>
                                        </p:tgtEl>
                                        <p:attrNameLst>
                                          <p:attrName>fill.type</p:attrName>
                                        </p:attrNameLst>
                                      </p:cBhvr>
                                      <p:to>
                                        <p:strVal val="solid"/>
                                      </p:to>
                                    </p:set>
                                    <p:set>
                                      <p:cBhvr>
                                        <p:cTn id="33" dur="10" fill="hold"/>
                                        <p:tgtEl>
                                          <p:spTgt spid="187399"/>
                                        </p:tgtEl>
                                        <p:attrNameLst>
                                          <p:attrName>fill.on</p:attrName>
                                        </p:attrNameLst>
                                      </p:cBhvr>
                                      <p:to>
                                        <p:strVal val="true"/>
                                      </p:to>
                                    </p:set>
                                  </p:childTnLst>
                                </p:cTn>
                              </p:par>
                            </p:childTnLst>
                          </p:cTn>
                        </p:par>
                        <p:par>
                          <p:cTn id="34" fill="hold">
                            <p:stCondLst>
                              <p:cond delay="560"/>
                            </p:stCondLst>
                            <p:childTnLst>
                              <p:par>
                                <p:cTn id="35" presetID="1" presetClass="emph" presetSubtype="2" fill="hold" nodeType="afterEffect">
                                  <p:stCondLst>
                                    <p:cond delay="100"/>
                                  </p:stCondLst>
                                  <p:childTnLst>
                                    <p:animClr clrSpc="rgb" dir="cw">
                                      <p:cBhvr>
                                        <p:cTn id="36" dur="10" fill="hold"/>
                                        <p:tgtEl>
                                          <p:spTgt spid="187400"/>
                                        </p:tgtEl>
                                        <p:attrNameLst>
                                          <p:attrName>fillcolor</p:attrName>
                                        </p:attrNameLst>
                                      </p:cBhvr>
                                      <p:to>
                                        <a:srgbClr val="CCCCCC"/>
                                      </p:to>
                                    </p:animClr>
                                    <p:set>
                                      <p:cBhvr>
                                        <p:cTn id="37" dur="10" fill="hold"/>
                                        <p:tgtEl>
                                          <p:spTgt spid="187400"/>
                                        </p:tgtEl>
                                        <p:attrNameLst>
                                          <p:attrName>fill.type</p:attrName>
                                        </p:attrNameLst>
                                      </p:cBhvr>
                                      <p:to>
                                        <p:strVal val="solid"/>
                                      </p:to>
                                    </p:set>
                                    <p:set>
                                      <p:cBhvr>
                                        <p:cTn id="38" dur="10" fill="hold"/>
                                        <p:tgtEl>
                                          <p:spTgt spid="187400"/>
                                        </p:tgtEl>
                                        <p:attrNameLst>
                                          <p:attrName>fill.on</p:attrName>
                                        </p:attrNameLst>
                                      </p:cBhvr>
                                      <p:to>
                                        <p:strVal val="true"/>
                                      </p:to>
                                    </p:set>
                                  </p:childTnLst>
                                </p:cTn>
                              </p:par>
                            </p:childTnLst>
                          </p:cTn>
                        </p:par>
                        <p:par>
                          <p:cTn id="39" fill="hold">
                            <p:stCondLst>
                              <p:cond delay="670"/>
                            </p:stCondLst>
                            <p:childTnLst>
                              <p:par>
                                <p:cTn id="40" presetID="1" presetClass="emph" presetSubtype="2" fill="hold" nodeType="afterEffect">
                                  <p:stCondLst>
                                    <p:cond delay="100"/>
                                  </p:stCondLst>
                                  <p:childTnLst>
                                    <p:animClr clrSpc="rgb" dir="cw">
                                      <p:cBhvr>
                                        <p:cTn id="41" dur="10" fill="hold"/>
                                        <p:tgtEl>
                                          <p:spTgt spid="187401"/>
                                        </p:tgtEl>
                                        <p:attrNameLst>
                                          <p:attrName>fillcolor</p:attrName>
                                        </p:attrNameLst>
                                      </p:cBhvr>
                                      <p:to>
                                        <a:srgbClr val="CCCCCC"/>
                                      </p:to>
                                    </p:animClr>
                                    <p:set>
                                      <p:cBhvr>
                                        <p:cTn id="42" dur="10" fill="hold"/>
                                        <p:tgtEl>
                                          <p:spTgt spid="187401"/>
                                        </p:tgtEl>
                                        <p:attrNameLst>
                                          <p:attrName>fill.type</p:attrName>
                                        </p:attrNameLst>
                                      </p:cBhvr>
                                      <p:to>
                                        <p:strVal val="solid"/>
                                      </p:to>
                                    </p:set>
                                    <p:set>
                                      <p:cBhvr>
                                        <p:cTn id="43" dur="10" fill="hold"/>
                                        <p:tgtEl>
                                          <p:spTgt spid="187401"/>
                                        </p:tgtEl>
                                        <p:attrNameLst>
                                          <p:attrName>fill.on</p:attrName>
                                        </p:attrNameLst>
                                      </p:cBhvr>
                                      <p:to>
                                        <p:strVal val="true"/>
                                      </p:to>
                                    </p:set>
                                  </p:childTnLst>
                                </p:cTn>
                              </p:par>
                            </p:childTnLst>
                          </p:cTn>
                        </p:par>
                        <p:par>
                          <p:cTn id="44" fill="hold">
                            <p:stCondLst>
                              <p:cond delay="780"/>
                            </p:stCondLst>
                            <p:childTnLst>
                              <p:par>
                                <p:cTn id="45" presetID="1" presetClass="emph" presetSubtype="2" fill="hold" nodeType="afterEffect">
                                  <p:stCondLst>
                                    <p:cond delay="100"/>
                                  </p:stCondLst>
                                  <p:childTnLst>
                                    <p:animClr clrSpc="rgb" dir="cw">
                                      <p:cBhvr>
                                        <p:cTn id="46" dur="10" fill="hold"/>
                                        <p:tgtEl>
                                          <p:spTgt spid="187402"/>
                                        </p:tgtEl>
                                        <p:attrNameLst>
                                          <p:attrName>fillcolor</p:attrName>
                                        </p:attrNameLst>
                                      </p:cBhvr>
                                      <p:to>
                                        <a:srgbClr val="CCCCCC"/>
                                      </p:to>
                                    </p:animClr>
                                    <p:set>
                                      <p:cBhvr>
                                        <p:cTn id="47" dur="10" fill="hold"/>
                                        <p:tgtEl>
                                          <p:spTgt spid="187402"/>
                                        </p:tgtEl>
                                        <p:attrNameLst>
                                          <p:attrName>fill.type</p:attrName>
                                        </p:attrNameLst>
                                      </p:cBhvr>
                                      <p:to>
                                        <p:strVal val="solid"/>
                                      </p:to>
                                    </p:set>
                                    <p:set>
                                      <p:cBhvr>
                                        <p:cTn id="48" dur="10" fill="hold"/>
                                        <p:tgtEl>
                                          <p:spTgt spid="187402"/>
                                        </p:tgtEl>
                                        <p:attrNameLst>
                                          <p:attrName>fill.on</p:attrName>
                                        </p:attrNameLst>
                                      </p:cBhvr>
                                      <p:to>
                                        <p:strVal val="true"/>
                                      </p:to>
                                    </p:set>
                                  </p:childTnLst>
                                </p:cTn>
                              </p:par>
                            </p:childTnLst>
                          </p:cTn>
                        </p:par>
                        <p:par>
                          <p:cTn id="49" fill="hold">
                            <p:stCondLst>
                              <p:cond delay="890"/>
                            </p:stCondLst>
                            <p:childTnLst>
                              <p:par>
                                <p:cTn id="50" presetID="1" presetClass="emph" presetSubtype="2" fill="hold" nodeType="afterEffect">
                                  <p:stCondLst>
                                    <p:cond delay="100"/>
                                  </p:stCondLst>
                                  <p:childTnLst>
                                    <p:animClr clrSpc="rgb" dir="cw">
                                      <p:cBhvr>
                                        <p:cTn id="51" dur="10" fill="hold"/>
                                        <p:tgtEl>
                                          <p:spTgt spid="187403"/>
                                        </p:tgtEl>
                                        <p:attrNameLst>
                                          <p:attrName>fillcolor</p:attrName>
                                        </p:attrNameLst>
                                      </p:cBhvr>
                                      <p:to>
                                        <a:srgbClr val="CCCCCC"/>
                                      </p:to>
                                    </p:animClr>
                                    <p:set>
                                      <p:cBhvr>
                                        <p:cTn id="52" dur="10" fill="hold"/>
                                        <p:tgtEl>
                                          <p:spTgt spid="187403"/>
                                        </p:tgtEl>
                                        <p:attrNameLst>
                                          <p:attrName>fill.type</p:attrName>
                                        </p:attrNameLst>
                                      </p:cBhvr>
                                      <p:to>
                                        <p:strVal val="solid"/>
                                      </p:to>
                                    </p:set>
                                    <p:set>
                                      <p:cBhvr>
                                        <p:cTn id="53" dur="10" fill="hold"/>
                                        <p:tgtEl>
                                          <p:spTgt spid="187403"/>
                                        </p:tgtEl>
                                        <p:attrNameLst>
                                          <p:attrName>fill.on</p:attrName>
                                        </p:attrNameLst>
                                      </p:cBhvr>
                                      <p:to>
                                        <p:strVal val="true"/>
                                      </p:to>
                                    </p:set>
                                  </p:childTnLst>
                                </p:cTn>
                              </p:par>
                            </p:childTnLst>
                          </p:cTn>
                        </p:par>
                        <p:par>
                          <p:cTn id="54" fill="hold">
                            <p:stCondLst>
                              <p:cond delay="1000"/>
                            </p:stCondLst>
                            <p:childTnLst>
                              <p:par>
                                <p:cTn id="55" presetID="1" presetClass="emph" presetSubtype="2" fill="hold" nodeType="afterEffect">
                                  <p:stCondLst>
                                    <p:cond delay="100"/>
                                  </p:stCondLst>
                                  <p:childTnLst>
                                    <p:animClr clrSpc="rgb" dir="cw">
                                      <p:cBhvr>
                                        <p:cTn id="56" dur="10" fill="hold"/>
                                        <p:tgtEl>
                                          <p:spTgt spid="187404"/>
                                        </p:tgtEl>
                                        <p:attrNameLst>
                                          <p:attrName>fillcolor</p:attrName>
                                        </p:attrNameLst>
                                      </p:cBhvr>
                                      <p:to>
                                        <a:srgbClr val="CCCCCC"/>
                                      </p:to>
                                    </p:animClr>
                                    <p:set>
                                      <p:cBhvr>
                                        <p:cTn id="57" dur="10" fill="hold"/>
                                        <p:tgtEl>
                                          <p:spTgt spid="187404"/>
                                        </p:tgtEl>
                                        <p:attrNameLst>
                                          <p:attrName>fill.type</p:attrName>
                                        </p:attrNameLst>
                                      </p:cBhvr>
                                      <p:to>
                                        <p:strVal val="solid"/>
                                      </p:to>
                                    </p:set>
                                    <p:set>
                                      <p:cBhvr>
                                        <p:cTn id="58" dur="10" fill="hold"/>
                                        <p:tgtEl>
                                          <p:spTgt spid="187404"/>
                                        </p:tgtEl>
                                        <p:attrNameLst>
                                          <p:attrName>fill.on</p:attrName>
                                        </p:attrNameLst>
                                      </p:cBhvr>
                                      <p:to>
                                        <p:strVal val="true"/>
                                      </p:to>
                                    </p:set>
                                  </p:childTnLst>
                                </p:cTn>
                              </p:par>
                            </p:childTnLst>
                          </p:cTn>
                        </p:par>
                        <p:par>
                          <p:cTn id="59" fill="hold">
                            <p:stCondLst>
                              <p:cond delay="1110"/>
                            </p:stCondLst>
                            <p:childTnLst>
                              <p:par>
                                <p:cTn id="60" presetID="1" presetClass="emph" presetSubtype="2" fill="hold" nodeType="afterEffect">
                                  <p:stCondLst>
                                    <p:cond delay="100"/>
                                  </p:stCondLst>
                                  <p:childTnLst>
                                    <p:animClr clrSpc="rgb" dir="cw">
                                      <p:cBhvr>
                                        <p:cTn id="61" dur="10" fill="hold"/>
                                        <p:tgtEl>
                                          <p:spTgt spid="187405"/>
                                        </p:tgtEl>
                                        <p:attrNameLst>
                                          <p:attrName>fillcolor</p:attrName>
                                        </p:attrNameLst>
                                      </p:cBhvr>
                                      <p:to>
                                        <a:srgbClr val="CCCCCC"/>
                                      </p:to>
                                    </p:animClr>
                                    <p:set>
                                      <p:cBhvr>
                                        <p:cTn id="62" dur="10" fill="hold"/>
                                        <p:tgtEl>
                                          <p:spTgt spid="187405"/>
                                        </p:tgtEl>
                                        <p:attrNameLst>
                                          <p:attrName>fill.type</p:attrName>
                                        </p:attrNameLst>
                                      </p:cBhvr>
                                      <p:to>
                                        <p:strVal val="solid"/>
                                      </p:to>
                                    </p:set>
                                    <p:set>
                                      <p:cBhvr>
                                        <p:cTn id="63" dur="10" fill="hold"/>
                                        <p:tgtEl>
                                          <p:spTgt spid="187405"/>
                                        </p:tgtEl>
                                        <p:attrNameLst>
                                          <p:attrName>fill.on</p:attrName>
                                        </p:attrNameLst>
                                      </p:cBhvr>
                                      <p:to>
                                        <p:strVal val="true"/>
                                      </p:to>
                                    </p:set>
                                  </p:childTnLst>
                                </p:cTn>
                              </p:par>
                            </p:childTnLst>
                          </p:cTn>
                        </p:par>
                        <p:par>
                          <p:cTn id="64" fill="hold">
                            <p:stCondLst>
                              <p:cond delay="1220"/>
                            </p:stCondLst>
                            <p:childTnLst>
                              <p:par>
                                <p:cTn id="65" presetID="1" presetClass="emph" presetSubtype="2" fill="hold" nodeType="afterEffect">
                                  <p:stCondLst>
                                    <p:cond delay="100"/>
                                  </p:stCondLst>
                                  <p:childTnLst>
                                    <p:animClr clrSpc="rgb" dir="cw">
                                      <p:cBhvr>
                                        <p:cTn id="66" dur="10" fill="hold"/>
                                        <p:tgtEl>
                                          <p:spTgt spid="187406"/>
                                        </p:tgtEl>
                                        <p:attrNameLst>
                                          <p:attrName>fillcolor</p:attrName>
                                        </p:attrNameLst>
                                      </p:cBhvr>
                                      <p:to>
                                        <a:srgbClr val="CCCCCC"/>
                                      </p:to>
                                    </p:animClr>
                                    <p:set>
                                      <p:cBhvr>
                                        <p:cTn id="67" dur="10" fill="hold"/>
                                        <p:tgtEl>
                                          <p:spTgt spid="187406"/>
                                        </p:tgtEl>
                                        <p:attrNameLst>
                                          <p:attrName>fill.type</p:attrName>
                                        </p:attrNameLst>
                                      </p:cBhvr>
                                      <p:to>
                                        <p:strVal val="solid"/>
                                      </p:to>
                                    </p:set>
                                    <p:set>
                                      <p:cBhvr>
                                        <p:cTn id="68" dur="10" fill="hold"/>
                                        <p:tgtEl>
                                          <p:spTgt spid="187406"/>
                                        </p:tgtEl>
                                        <p:attrNameLst>
                                          <p:attrName>fill.on</p:attrName>
                                        </p:attrNameLst>
                                      </p:cBhvr>
                                      <p:to>
                                        <p:strVal val="true"/>
                                      </p:to>
                                    </p:set>
                                  </p:childTnLst>
                                </p:cTn>
                              </p:par>
                            </p:childTnLst>
                          </p:cTn>
                        </p:par>
                        <p:par>
                          <p:cTn id="69" fill="hold">
                            <p:stCondLst>
                              <p:cond delay="1330"/>
                            </p:stCondLst>
                            <p:childTnLst>
                              <p:par>
                                <p:cTn id="70" presetID="1" presetClass="emph" presetSubtype="2" fill="hold" nodeType="afterEffect">
                                  <p:stCondLst>
                                    <p:cond delay="100"/>
                                  </p:stCondLst>
                                  <p:childTnLst>
                                    <p:animClr clrSpc="rgb" dir="cw">
                                      <p:cBhvr>
                                        <p:cTn id="71" dur="10" fill="hold"/>
                                        <p:tgtEl>
                                          <p:spTgt spid="187407"/>
                                        </p:tgtEl>
                                        <p:attrNameLst>
                                          <p:attrName>fillcolor</p:attrName>
                                        </p:attrNameLst>
                                      </p:cBhvr>
                                      <p:to>
                                        <a:srgbClr val="CCCCCC"/>
                                      </p:to>
                                    </p:animClr>
                                    <p:set>
                                      <p:cBhvr>
                                        <p:cTn id="72" dur="10" fill="hold"/>
                                        <p:tgtEl>
                                          <p:spTgt spid="187407"/>
                                        </p:tgtEl>
                                        <p:attrNameLst>
                                          <p:attrName>fill.type</p:attrName>
                                        </p:attrNameLst>
                                      </p:cBhvr>
                                      <p:to>
                                        <p:strVal val="solid"/>
                                      </p:to>
                                    </p:set>
                                    <p:set>
                                      <p:cBhvr>
                                        <p:cTn id="73" dur="10" fill="hold"/>
                                        <p:tgtEl>
                                          <p:spTgt spid="187407"/>
                                        </p:tgtEl>
                                        <p:attrNameLst>
                                          <p:attrName>fill.on</p:attrName>
                                        </p:attrNameLst>
                                      </p:cBhvr>
                                      <p:to>
                                        <p:strVal val="true"/>
                                      </p:to>
                                    </p:set>
                                  </p:childTnLst>
                                </p:cTn>
                              </p:par>
                            </p:childTnLst>
                          </p:cTn>
                        </p:par>
                        <p:par>
                          <p:cTn id="74" fill="hold">
                            <p:stCondLst>
                              <p:cond delay="1440"/>
                            </p:stCondLst>
                            <p:childTnLst>
                              <p:par>
                                <p:cTn id="75" presetID="1" presetClass="emph" presetSubtype="2" fill="hold" nodeType="afterEffect">
                                  <p:stCondLst>
                                    <p:cond delay="100"/>
                                  </p:stCondLst>
                                  <p:childTnLst>
                                    <p:animClr clrSpc="rgb" dir="cw">
                                      <p:cBhvr>
                                        <p:cTn id="76" dur="10" fill="hold"/>
                                        <p:tgtEl>
                                          <p:spTgt spid="187408"/>
                                        </p:tgtEl>
                                        <p:attrNameLst>
                                          <p:attrName>fillcolor</p:attrName>
                                        </p:attrNameLst>
                                      </p:cBhvr>
                                      <p:to>
                                        <a:srgbClr val="CCCCCC"/>
                                      </p:to>
                                    </p:animClr>
                                    <p:set>
                                      <p:cBhvr>
                                        <p:cTn id="77" dur="10" fill="hold"/>
                                        <p:tgtEl>
                                          <p:spTgt spid="187408"/>
                                        </p:tgtEl>
                                        <p:attrNameLst>
                                          <p:attrName>fill.type</p:attrName>
                                        </p:attrNameLst>
                                      </p:cBhvr>
                                      <p:to>
                                        <p:strVal val="solid"/>
                                      </p:to>
                                    </p:set>
                                    <p:set>
                                      <p:cBhvr>
                                        <p:cTn id="78" dur="10" fill="hold"/>
                                        <p:tgtEl>
                                          <p:spTgt spid="187408"/>
                                        </p:tgtEl>
                                        <p:attrNameLst>
                                          <p:attrName>fill.on</p:attrName>
                                        </p:attrNameLst>
                                      </p:cBhvr>
                                      <p:to>
                                        <p:strVal val="true"/>
                                      </p:to>
                                    </p:set>
                                  </p:childTnLst>
                                </p:cTn>
                              </p:par>
                            </p:childTnLst>
                          </p:cTn>
                        </p:par>
                        <p:par>
                          <p:cTn id="79" fill="hold">
                            <p:stCondLst>
                              <p:cond delay="1550"/>
                            </p:stCondLst>
                            <p:childTnLst>
                              <p:par>
                                <p:cTn id="80" presetID="1" presetClass="emph" presetSubtype="2" fill="hold" nodeType="afterEffect">
                                  <p:stCondLst>
                                    <p:cond delay="100"/>
                                  </p:stCondLst>
                                  <p:childTnLst>
                                    <p:animClr clrSpc="rgb" dir="cw">
                                      <p:cBhvr>
                                        <p:cTn id="81" dur="10" fill="hold"/>
                                        <p:tgtEl>
                                          <p:spTgt spid="187409"/>
                                        </p:tgtEl>
                                        <p:attrNameLst>
                                          <p:attrName>fillcolor</p:attrName>
                                        </p:attrNameLst>
                                      </p:cBhvr>
                                      <p:to>
                                        <a:srgbClr val="CCCCCC"/>
                                      </p:to>
                                    </p:animClr>
                                    <p:set>
                                      <p:cBhvr>
                                        <p:cTn id="82" dur="10" fill="hold"/>
                                        <p:tgtEl>
                                          <p:spTgt spid="187409"/>
                                        </p:tgtEl>
                                        <p:attrNameLst>
                                          <p:attrName>fill.type</p:attrName>
                                        </p:attrNameLst>
                                      </p:cBhvr>
                                      <p:to>
                                        <p:strVal val="solid"/>
                                      </p:to>
                                    </p:set>
                                    <p:set>
                                      <p:cBhvr>
                                        <p:cTn id="83" dur="10" fill="hold"/>
                                        <p:tgtEl>
                                          <p:spTgt spid="187409"/>
                                        </p:tgtEl>
                                        <p:attrNameLst>
                                          <p:attrName>fill.on</p:attrName>
                                        </p:attrNameLst>
                                      </p:cBhvr>
                                      <p:to>
                                        <p:strVal val="true"/>
                                      </p:to>
                                    </p:set>
                                  </p:childTnLst>
                                </p:cTn>
                              </p:par>
                            </p:childTnLst>
                          </p:cTn>
                        </p:par>
                        <p:par>
                          <p:cTn id="84" fill="hold">
                            <p:stCondLst>
                              <p:cond delay="1660"/>
                            </p:stCondLst>
                            <p:childTnLst>
                              <p:par>
                                <p:cTn id="85" presetID="1" presetClass="emph" presetSubtype="2" fill="hold" nodeType="afterEffect">
                                  <p:stCondLst>
                                    <p:cond delay="100"/>
                                  </p:stCondLst>
                                  <p:childTnLst>
                                    <p:animClr clrSpc="rgb" dir="cw">
                                      <p:cBhvr>
                                        <p:cTn id="86" dur="10" fill="hold"/>
                                        <p:tgtEl>
                                          <p:spTgt spid="187410"/>
                                        </p:tgtEl>
                                        <p:attrNameLst>
                                          <p:attrName>fillcolor</p:attrName>
                                        </p:attrNameLst>
                                      </p:cBhvr>
                                      <p:to>
                                        <a:srgbClr val="CCCCCC"/>
                                      </p:to>
                                    </p:animClr>
                                    <p:set>
                                      <p:cBhvr>
                                        <p:cTn id="87" dur="10" fill="hold"/>
                                        <p:tgtEl>
                                          <p:spTgt spid="187410"/>
                                        </p:tgtEl>
                                        <p:attrNameLst>
                                          <p:attrName>fill.type</p:attrName>
                                        </p:attrNameLst>
                                      </p:cBhvr>
                                      <p:to>
                                        <p:strVal val="solid"/>
                                      </p:to>
                                    </p:set>
                                    <p:set>
                                      <p:cBhvr>
                                        <p:cTn id="88" dur="10" fill="hold"/>
                                        <p:tgtEl>
                                          <p:spTgt spid="187410"/>
                                        </p:tgtEl>
                                        <p:attrNameLst>
                                          <p:attrName>fill.on</p:attrName>
                                        </p:attrNameLst>
                                      </p:cBhvr>
                                      <p:to>
                                        <p:strVal val="true"/>
                                      </p:to>
                                    </p:set>
                                  </p:childTnLst>
                                </p:cTn>
                              </p:par>
                            </p:childTnLst>
                          </p:cTn>
                        </p:par>
                        <p:par>
                          <p:cTn id="89" fill="hold">
                            <p:stCondLst>
                              <p:cond delay="1770"/>
                            </p:stCondLst>
                            <p:childTnLst>
                              <p:par>
                                <p:cTn id="90" presetID="1" presetClass="emph" presetSubtype="2" fill="hold" nodeType="afterEffect">
                                  <p:stCondLst>
                                    <p:cond delay="100"/>
                                  </p:stCondLst>
                                  <p:childTnLst>
                                    <p:animClr clrSpc="rgb" dir="cw">
                                      <p:cBhvr>
                                        <p:cTn id="91" dur="10" fill="hold"/>
                                        <p:tgtEl>
                                          <p:spTgt spid="187411"/>
                                        </p:tgtEl>
                                        <p:attrNameLst>
                                          <p:attrName>fillcolor</p:attrName>
                                        </p:attrNameLst>
                                      </p:cBhvr>
                                      <p:to>
                                        <a:srgbClr val="CCCCCC"/>
                                      </p:to>
                                    </p:animClr>
                                    <p:set>
                                      <p:cBhvr>
                                        <p:cTn id="92" dur="10" fill="hold"/>
                                        <p:tgtEl>
                                          <p:spTgt spid="187411"/>
                                        </p:tgtEl>
                                        <p:attrNameLst>
                                          <p:attrName>fill.type</p:attrName>
                                        </p:attrNameLst>
                                      </p:cBhvr>
                                      <p:to>
                                        <p:strVal val="solid"/>
                                      </p:to>
                                    </p:set>
                                    <p:set>
                                      <p:cBhvr>
                                        <p:cTn id="93" dur="10" fill="hold"/>
                                        <p:tgtEl>
                                          <p:spTgt spid="187411"/>
                                        </p:tgtEl>
                                        <p:attrNameLst>
                                          <p:attrName>fill.on</p:attrName>
                                        </p:attrNameLst>
                                      </p:cBhvr>
                                      <p:to>
                                        <p:strVal val="true"/>
                                      </p:to>
                                    </p:set>
                                  </p:childTnLst>
                                </p:cTn>
                              </p:par>
                            </p:childTnLst>
                          </p:cTn>
                        </p:par>
                        <p:par>
                          <p:cTn id="94" fill="hold">
                            <p:stCondLst>
                              <p:cond delay="1880"/>
                            </p:stCondLst>
                            <p:childTnLst>
                              <p:par>
                                <p:cTn id="95" presetID="1" presetClass="emph" presetSubtype="2" fill="hold" nodeType="afterEffect">
                                  <p:stCondLst>
                                    <p:cond delay="100"/>
                                  </p:stCondLst>
                                  <p:childTnLst>
                                    <p:animClr clrSpc="rgb" dir="cw">
                                      <p:cBhvr>
                                        <p:cTn id="96" dur="10" fill="hold"/>
                                        <p:tgtEl>
                                          <p:spTgt spid="187412"/>
                                        </p:tgtEl>
                                        <p:attrNameLst>
                                          <p:attrName>fillcolor</p:attrName>
                                        </p:attrNameLst>
                                      </p:cBhvr>
                                      <p:to>
                                        <a:srgbClr val="CCCCCC"/>
                                      </p:to>
                                    </p:animClr>
                                    <p:set>
                                      <p:cBhvr>
                                        <p:cTn id="97" dur="10" fill="hold"/>
                                        <p:tgtEl>
                                          <p:spTgt spid="187412"/>
                                        </p:tgtEl>
                                        <p:attrNameLst>
                                          <p:attrName>fill.type</p:attrName>
                                        </p:attrNameLst>
                                      </p:cBhvr>
                                      <p:to>
                                        <p:strVal val="solid"/>
                                      </p:to>
                                    </p:set>
                                    <p:set>
                                      <p:cBhvr>
                                        <p:cTn id="98" dur="10" fill="hold"/>
                                        <p:tgtEl>
                                          <p:spTgt spid="187412"/>
                                        </p:tgtEl>
                                        <p:attrNameLst>
                                          <p:attrName>fill.on</p:attrName>
                                        </p:attrNameLst>
                                      </p:cBhvr>
                                      <p:to>
                                        <p:strVal val="true"/>
                                      </p:to>
                                    </p:set>
                                  </p:childTnLst>
                                </p:cTn>
                              </p:par>
                            </p:childTnLst>
                          </p:cTn>
                        </p:par>
                        <p:par>
                          <p:cTn id="99" fill="hold">
                            <p:stCondLst>
                              <p:cond delay="1990"/>
                            </p:stCondLst>
                            <p:childTnLst>
                              <p:par>
                                <p:cTn id="100" presetID="1" presetClass="emph" presetSubtype="2" fill="hold" nodeType="afterEffect">
                                  <p:stCondLst>
                                    <p:cond delay="100"/>
                                  </p:stCondLst>
                                  <p:childTnLst>
                                    <p:animClr clrSpc="rgb" dir="cw">
                                      <p:cBhvr>
                                        <p:cTn id="101" dur="10" fill="hold"/>
                                        <p:tgtEl>
                                          <p:spTgt spid="187413"/>
                                        </p:tgtEl>
                                        <p:attrNameLst>
                                          <p:attrName>fillcolor</p:attrName>
                                        </p:attrNameLst>
                                      </p:cBhvr>
                                      <p:to>
                                        <a:srgbClr val="CCCCCC"/>
                                      </p:to>
                                    </p:animClr>
                                    <p:set>
                                      <p:cBhvr>
                                        <p:cTn id="102" dur="10" fill="hold"/>
                                        <p:tgtEl>
                                          <p:spTgt spid="187413"/>
                                        </p:tgtEl>
                                        <p:attrNameLst>
                                          <p:attrName>fill.type</p:attrName>
                                        </p:attrNameLst>
                                      </p:cBhvr>
                                      <p:to>
                                        <p:strVal val="solid"/>
                                      </p:to>
                                    </p:set>
                                    <p:set>
                                      <p:cBhvr>
                                        <p:cTn id="103" dur="10" fill="hold"/>
                                        <p:tgtEl>
                                          <p:spTgt spid="187413"/>
                                        </p:tgtEl>
                                        <p:attrNameLst>
                                          <p:attrName>fill.on</p:attrName>
                                        </p:attrNameLst>
                                      </p:cBhvr>
                                      <p:to>
                                        <p:strVal val="true"/>
                                      </p:to>
                                    </p:set>
                                  </p:childTnLst>
                                </p:cTn>
                              </p:par>
                            </p:childTnLst>
                          </p:cTn>
                        </p:par>
                        <p:par>
                          <p:cTn id="104" fill="hold">
                            <p:stCondLst>
                              <p:cond delay="2100"/>
                            </p:stCondLst>
                            <p:childTnLst>
                              <p:par>
                                <p:cTn id="105" presetID="1" presetClass="emph" presetSubtype="2" fill="hold" nodeType="afterEffect">
                                  <p:stCondLst>
                                    <p:cond delay="100"/>
                                  </p:stCondLst>
                                  <p:childTnLst>
                                    <p:animClr clrSpc="rgb" dir="cw">
                                      <p:cBhvr>
                                        <p:cTn id="106" dur="10" fill="hold"/>
                                        <p:tgtEl>
                                          <p:spTgt spid="187414"/>
                                        </p:tgtEl>
                                        <p:attrNameLst>
                                          <p:attrName>fillcolor</p:attrName>
                                        </p:attrNameLst>
                                      </p:cBhvr>
                                      <p:to>
                                        <a:srgbClr val="CCCCCC"/>
                                      </p:to>
                                    </p:animClr>
                                    <p:set>
                                      <p:cBhvr>
                                        <p:cTn id="107" dur="10" fill="hold"/>
                                        <p:tgtEl>
                                          <p:spTgt spid="187414"/>
                                        </p:tgtEl>
                                        <p:attrNameLst>
                                          <p:attrName>fill.type</p:attrName>
                                        </p:attrNameLst>
                                      </p:cBhvr>
                                      <p:to>
                                        <p:strVal val="solid"/>
                                      </p:to>
                                    </p:set>
                                    <p:set>
                                      <p:cBhvr>
                                        <p:cTn id="108" dur="10" fill="hold"/>
                                        <p:tgtEl>
                                          <p:spTgt spid="187414"/>
                                        </p:tgtEl>
                                        <p:attrNameLst>
                                          <p:attrName>fill.on</p:attrName>
                                        </p:attrNameLst>
                                      </p:cBhvr>
                                      <p:to>
                                        <p:strVal val="true"/>
                                      </p:to>
                                    </p:set>
                                  </p:childTnLst>
                                </p:cTn>
                              </p:par>
                            </p:childTnLst>
                          </p:cTn>
                        </p:par>
                        <p:par>
                          <p:cTn id="109" fill="hold">
                            <p:stCondLst>
                              <p:cond delay="2210"/>
                            </p:stCondLst>
                            <p:childTnLst>
                              <p:par>
                                <p:cTn id="110" presetID="1" presetClass="emph" presetSubtype="2" fill="hold" nodeType="afterEffect">
                                  <p:stCondLst>
                                    <p:cond delay="100"/>
                                  </p:stCondLst>
                                  <p:childTnLst>
                                    <p:animClr clrSpc="rgb" dir="cw">
                                      <p:cBhvr>
                                        <p:cTn id="111" dur="10" fill="hold"/>
                                        <p:tgtEl>
                                          <p:spTgt spid="187415"/>
                                        </p:tgtEl>
                                        <p:attrNameLst>
                                          <p:attrName>fillcolor</p:attrName>
                                        </p:attrNameLst>
                                      </p:cBhvr>
                                      <p:to>
                                        <a:srgbClr val="CCCCCC"/>
                                      </p:to>
                                    </p:animClr>
                                    <p:set>
                                      <p:cBhvr>
                                        <p:cTn id="112" dur="10" fill="hold"/>
                                        <p:tgtEl>
                                          <p:spTgt spid="187415"/>
                                        </p:tgtEl>
                                        <p:attrNameLst>
                                          <p:attrName>fill.type</p:attrName>
                                        </p:attrNameLst>
                                      </p:cBhvr>
                                      <p:to>
                                        <p:strVal val="solid"/>
                                      </p:to>
                                    </p:set>
                                    <p:set>
                                      <p:cBhvr>
                                        <p:cTn id="113" dur="10" fill="hold"/>
                                        <p:tgtEl>
                                          <p:spTgt spid="187415"/>
                                        </p:tgtEl>
                                        <p:attrNameLst>
                                          <p:attrName>fill.on</p:attrName>
                                        </p:attrNameLst>
                                      </p:cBhvr>
                                      <p:to>
                                        <p:strVal val="true"/>
                                      </p:to>
                                    </p:set>
                                  </p:childTnLst>
                                </p:cTn>
                              </p:par>
                            </p:childTnLst>
                          </p:cTn>
                        </p:par>
                        <p:par>
                          <p:cTn id="114" fill="hold">
                            <p:stCondLst>
                              <p:cond delay="2320"/>
                            </p:stCondLst>
                            <p:childTnLst>
                              <p:par>
                                <p:cTn id="115" presetID="1" presetClass="emph" presetSubtype="2" fill="hold" nodeType="afterEffect">
                                  <p:stCondLst>
                                    <p:cond delay="100"/>
                                  </p:stCondLst>
                                  <p:childTnLst>
                                    <p:animClr clrSpc="rgb" dir="cw">
                                      <p:cBhvr>
                                        <p:cTn id="116" dur="10" fill="hold"/>
                                        <p:tgtEl>
                                          <p:spTgt spid="187416"/>
                                        </p:tgtEl>
                                        <p:attrNameLst>
                                          <p:attrName>fillcolor</p:attrName>
                                        </p:attrNameLst>
                                      </p:cBhvr>
                                      <p:to>
                                        <a:srgbClr val="CCCCCC"/>
                                      </p:to>
                                    </p:animClr>
                                    <p:set>
                                      <p:cBhvr>
                                        <p:cTn id="117" dur="10" fill="hold"/>
                                        <p:tgtEl>
                                          <p:spTgt spid="187416"/>
                                        </p:tgtEl>
                                        <p:attrNameLst>
                                          <p:attrName>fill.type</p:attrName>
                                        </p:attrNameLst>
                                      </p:cBhvr>
                                      <p:to>
                                        <p:strVal val="solid"/>
                                      </p:to>
                                    </p:set>
                                    <p:set>
                                      <p:cBhvr>
                                        <p:cTn id="118" dur="10" fill="hold"/>
                                        <p:tgtEl>
                                          <p:spTgt spid="187416"/>
                                        </p:tgtEl>
                                        <p:attrNameLst>
                                          <p:attrName>fill.on</p:attrName>
                                        </p:attrNameLst>
                                      </p:cBhvr>
                                      <p:to>
                                        <p:strVal val="true"/>
                                      </p:to>
                                    </p:set>
                                  </p:childTnLst>
                                </p:cTn>
                              </p:par>
                            </p:childTnLst>
                          </p:cTn>
                        </p:par>
                        <p:par>
                          <p:cTn id="119" fill="hold">
                            <p:stCondLst>
                              <p:cond delay="2430"/>
                            </p:stCondLst>
                            <p:childTnLst>
                              <p:par>
                                <p:cTn id="120" presetID="1" presetClass="emph" presetSubtype="2" fill="hold" nodeType="afterEffect">
                                  <p:stCondLst>
                                    <p:cond delay="100"/>
                                  </p:stCondLst>
                                  <p:childTnLst>
                                    <p:animClr clrSpc="rgb" dir="cw">
                                      <p:cBhvr>
                                        <p:cTn id="121" dur="10" fill="hold"/>
                                        <p:tgtEl>
                                          <p:spTgt spid="187417"/>
                                        </p:tgtEl>
                                        <p:attrNameLst>
                                          <p:attrName>fillcolor</p:attrName>
                                        </p:attrNameLst>
                                      </p:cBhvr>
                                      <p:to>
                                        <a:srgbClr val="CCCCCC"/>
                                      </p:to>
                                    </p:animClr>
                                    <p:set>
                                      <p:cBhvr>
                                        <p:cTn id="122" dur="10" fill="hold"/>
                                        <p:tgtEl>
                                          <p:spTgt spid="187417"/>
                                        </p:tgtEl>
                                        <p:attrNameLst>
                                          <p:attrName>fill.type</p:attrName>
                                        </p:attrNameLst>
                                      </p:cBhvr>
                                      <p:to>
                                        <p:strVal val="solid"/>
                                      </p:to>
                                    </p:set>
                                    <p:set>
                                      <p:cBhvr>
                                        <p:cTn id="123" dur="10" fill="hold"/>
                                        <p:tgtEl>
                                          <p:spTgt spid="187417"/>
                                        </p:tgtEl>
                                        <p:attrNameLst>
                                          <p:attrName>fill.on</p:attrName>
                                        </p:attrNameLst>
                                      </p:cBhvr>
                                      <p:to>
                                        <p:strVal val="true"/>
                                      </p:to>
                                    </p:set>
                                  </p:childTnLst>
                                </p:cTn>
                              </p:par>
                            </p:childTnLst>
                          </p:cTn>
                        </p:par>
                        <p:par>
                          <p:cTn id="124" fill="hold">
                            <p:stCondLst>
                              <p:cond delay="2540"/>
                            </p:stCondLst>
                            <p:childTnLst>
                              <p:par>
                                <p:cTn id="125" presetID="1" presetClass="emph" presetSubtype="2" fill="hold" nodeType="afterEffect">
                                  <p:stCondLst>
                                    <p:cond delay="100"/>
                                  </p:stCondLst>
                                  <p:childTnLst>
                                    <p:animClr clrSpc="rgb" dir="cw">
                                      <p:cBhvr>
                                        <p:cTn id="126" dur="10" fill="hold"/>
                                        <p:tgtEl>
                                          <p:spTgt spid="187418"/>
                                        </p:tgtEl>
                                        <p:attrNameLst>
                                          <p:attrName>fillcolor</p:attrName>
                                        </p:attrNameLst>
                                      </p:cBhvr>
                                      <p:to>
                                        <a:srgbClr val="CCCCCC"/>
                                      </p:to>
                                    </p:animClr>
                                    <p:set>
                                      <p:cBhvr>
                                        <p:cTn id="127" dur="10" fill="hold"/>
                                        <p:tgtEl>
                                          <p:spTgt spid="187418"/>
                                        </p:tgtEl>
                                        <p:attrNameLst>
                                          <p:attrName>fill.type</p:attrName>
                                        </p:attrNameLst>
                                      </p:cBhvr>
                                      <p:to>
                                        <p:strVal val="solid"/>
                                      </p:to>
                                    </p:set>
                                    <p:set>
                                      <p:cBhvr>
                                        <p:cTn id="128" dur="10" fill="hold"/>
                                        <p:tgtEl>
                                          <p:spTgt spid="187418"/>
                                        </p:tgtEl>
                                        <p:attrNameLst>
                                          <p:attrName>fill.on</p:attrName>
                                        </p:attrNameLst>
                                      </p:cBhvr>
                                      <p:to>
                                        <p:strVal val="true"/>
                                      </p:to>
                                    </p:set>
                                  </p:childTnLst>
                                </p:cTn>
                              </p:par>
                            </p:childTnLst>
                          </p:cTn>
                        </p:par>
                        <p:par>
                          <p:cTn id="129" fill="hold">
                            <p:stCondLst>
                              <p:cond delay="2650"/>
                            </p:stCondLst>
                            <p:childTnLst>
                              <p:par>
                                <p:cTn id="130" presetID="1" presetClass="emph" presetSubtype="2" fill="hold" nodeType="afterEffect">
                                  <p:stCondLst>
                                    <p:cond delay="100"/>
                                  </p:stCondLst>
                                  <p:childTnLst>
                                    <p:animClr clrSpc="rgb" dir="cw">
                                      <p:cBhvr>
                                        <p:cTn id="131" dur="10" fill="hold"/>
                                        <p:tgtEl>
                                          <p:spTgt spid="187419"/>
                                        </p:tgtEl>
                                        <p:attrNameLst>
                                          <p:attrName>fillcolor</p:attrName>
                                        </p:attrNameLst>
                                      </p:cBhvr>
                                      <p:to>
                                        <a:srgbClr val="CCCCCC"/>
                                      </p:to>
                                    </p:animClr>
                                    <p:set>
                                      <p:cBhvr>
                                        <p:cTn id="132" dur="10" fill="hold"/>
                                        <p:tgtEl>
                                          <p:spTgt spid="187419"/>
                                        </p:tgtEl>
                                        <p:attrNameLst>
                                          <p:attrName>fill.type</p:attrName>
                                        </p:attrNameLst>
                                      </p:cBhvr>
                                      <p:to>
                                        <p:strVal val="solid"/>
                                      </p:to>
                                    </p:set>
                                    <p:set>
                                      <p:cBhvr>
                                        <p:cTn id="133" dur="10" fill="hold"/>
                                        <p:tgtEl>
                                          <p:spTgt spid="187419"/>
                                        </p:tgtEl>
                                        <p:attrNameLst>
                                          <p:attrName>fill.on</p:attrName>
                                        </p:attrNameLst>
                                      </p:cBhvr>
                                      <p:to>
                                        <p:strVal val="true"/>
                                      </p:to>
                                    </p:set>
                                  </p:childTnLst>
                                </p:cTn>
                              </p:par>
                            </p:childTnLst>
                          </p:cTn>
                        </p:par>
                        <p:par>
                          <p:cTn id="134" fill="hold">
                            <p:stCondLst>
                              <p:cond delay="2760"/>
                            </p:stCondLst>
                            <p:childTnLst>
                              <p:par>
                                <p:cTn id="135" presetID="1" presetClass="emph" presetSubtype="2" fill="hold" nodeType="afterEffect">
                                  <p:stCondLst>
                                    <p:cond delay="100"/>
                                  </p:stCondLst>
                                  <p:childTnLst>
                                    <p:animClr clrSpc="rgb" dir="cw">
                                      <p:cBhvr>
                                        <p:cTn id="136" dur="10" fill="hold"/>
                                        <p:tgtEl>
                                          <p:spTgt spid="187420"/>
                                        </p:tgtEl>
                                        <p:attrNameLst>
                                          <p:attrName>fillcolor</p:attrName>
                                        </p:attrNameLst>
                                      </p:cBhvr>
                                      <p:to>
                                        <a:srgbClr val="CCCCCC"/>
                                      </p:to>
                                    </p:animClr>
                                    <p:set>
                                      <p:cBhvr>
                                        <p:cTn id="137" dur="10" fill="hold"/>
                                        <p:tgtEl>
                                          <p:spTgt spid="187420"/>
                                        </p:tgtEl>
                                        <p:attrNameLst>
                                          <p:attrName>fill.type</p:attrName>
                                        </p:attrNameLst>
                                      </p:cBhvr>
                                      <p:to>
                                        <p:strVal val="solid"/>
                                      </p:to>
                                    </p:set>
                                    <p:set>
                                      <p:cBhvr>
                                        <p:cTn id="138" dur="10" fill="hold"/>
                                        <p:tgtEl>
                                          <p:spTgt spid="187420"/>
                                        </p:tgtEl>
                                        <p:attrNameLst>
                                          <p:attrName>fill.on</p:attrName>
                                        </p:attrNameLst>
                                      </p:cBhvr>
                                      <p:to>
                                        <p:strVal val="true"/>
                                      </p:to>
                                    </p:set>
                                  </p:childTnLst>
                                </p:cTn>
                              </p:par>
                            </p:childTnLst>
                          </p:cTn>
                        </p:par>
                        <p:par>
                          <p:cTn id="139" fill="hold">
                            <p:stCondLst>
                              <p:cond delay="2870"/>
                            </p:stCondLst>
                            <p:childTnLst>
                              <p:par>
                                <p:cTn id="140" presetID="1" presetClass="emph" presetSubtype="2" fill="hold" nodeType="afterEffect">
                                  <p:stCondLst>
                                    <p:cond delay="100"/>
                                  </p:stCondLst>
                                  <p:childTnLst>
                                    <p:animClr clrSpc="rgb" dir="cw">
                                      <p:cBhvr>
                                        <p:cTn id="141" dur="10" fill="hold"/>
                                        <p:tgtEl>
                                          <p:spTgt spid="187421"/>
                                        </p:tgtEl>
                                        <p:attrNameLst>
                                          <p:attrName>fillcolor</p:attrName>
                                        </p:attrNameLst>
                                      </p:cBhvr>
                                      <p:to>
                                        <a:srgbClr val="CCCCCC"/>
                                      </p:to>
                                    </p:animClr>
                                    <p:set>
                                      <p:cBhvr>
                                        <p:cTn id="142" dur="10" fill="hold"/>
                                        <p:tgtEl>
                                          <p:spTgt spid="187421"/>
                                        </p:tgtEl>
                                        <p:attrNameLst>
                                          <p:attrName>fill.type</p:attrName>
                                        </p:attrNameLst>
                                      </p:cBhvr>
                                      <p:to>
                                        <p:strVal val="solid"/>
                                      </p:to>
                                    </p:set>
                                    <p:set>
                                      <p:cBhvr>
                                        <p:cTn id="143" dur="10" fill="hold"/>
                                        <p:tgtEl>
                                          <p:spTgt spid="187421"/>
                                        </p:tgtEl>
                                        <p:attrNameLst>
                                          <p:attrName>fill.on</p:attrName>
                                        </p:attrNameLst>
                                      </p:cBhvr>
                                      <p:to>
                                        <p:strVal val="true"/>
                                      </p:to>
                                    </p:set>
                                  </p:childTnLst>
                                </p:cTn>
                              </p:par>
                            </p:childTnLst>
                          </p:cTn>
                        </p:par>
                        <p:par>
                          <p:cTn id="144" fill="hold">
                            <p:stCondLst>
                              <p:cond delay="2980"/>
                            </p:stCondLst>
                            <p:childTnLst>
                              <p:par>
                                <p:cTn id="145" presetID="1" presetClass="emph" presetSubtype="2" fill="hold" nodeType="afterEffect">
                                  <p:stCondLst>
                                    <p:cond delay="100"/>
                                  </p:stCondLst>
                                  <p:childTnLst>
                                    <p:animClr clrSpc="rgb" dir="cw">
                                      <p:cBhvr>
                                        <p:cTn id="146" dur="10" fill="hold"/>
                                        <p:tgtEl>
                                          <p:spTgt spid="187422"/>
                                        </p:tgtEl>
                                        <p:attrNameLst>
                                          <p:attrName>fillcolor</p:attrName>
                                        </p:attrNameLst>
                                      </p:cBhvr>
                                      <p:to>
                                        <a:srgbClr val="CCCCCC"/>
                                      </p:to>
                                    </p:animClr>
                                    <p:set>
                                      <p:cBhvr>
                                        <p:cTn id="147" dur="10" fill="hold"/>
                                        <p:tgtEl>
                                          <p:spTgt spid="187422"/>
                                        </p:tgtEl>
                                        <p:attrNameLst>
                                          <p:attrName>fill.type</p:attrName>
                                        </p:attrNameLst>
                                      </p:cBhvr>
                                      <p:to>
                                        <p:strVal val="solid"/>
                                      </p:to>
                                    </p:set>
                                    <p:set>
                                      <p:cBhvr>
                                        <p:cTn id="148" dur="10" fill="hold"/>
                                        <p:tgtEl>
                                          <p:spTgt spid="187422"/>
                                        </p:tgtEl>
                                        <p:attrNameLst>
                                          <p:attrName>fill.on</p:attrName>
                                        </p:attrNameLst>
                                      </p:cBhvr>
                                      <p:to>
                                        <p:strVal val="true"/>
                                      </p:to>
                                    </p:set>
                                  </p:childTnLst>
                                </p:cTn>
                              </p:par>
                            </p:childTnLst>
                          </p:cTn>
                        </p:par>
                        <p:par>
                          <p:cTn id="149" fill="hold">
                            <p:stCondLst>
                              <p:cond delay="3090"/>
                            </p:stCondLst>
                            <p:childTnLst>
                              <p:par>
                                <p:cTn id="150" presetID="1" presetClass="emph" presetSubtype="2" fill="hold" nodeType="afterEffect">
                                  <p:stCondLst>
                                    <p:cond delay="100"/>
                                  </p:stCondLst>
                                  <p:childTnLst>
                                    <p:animClr clrSpc="rgb" dir="cw">
                                      <p:cBhvr>
                                        <p:cTn id="151" dur="10" fill="hold"/>
                                        <p:tgtEl>
                                          <p:spTgt spid="187423"/>
                                        </p:tgtEl>
                                        <p:attrNameLst>
                                          <p:attrName>fillcolor</p:attrName>
                                        </p:attrNameLst>
                                      </p:cBhvr>
                                      <p:to>
                                        <a:srgbClr val="CCCCCC"/>
                                      </p:to>
                                    </p:animClr>
                                    <p:set>
                                      <p:cBhvr>
                                        <p:cTn id="152" dur="10" fill="hold"/>
                                        <p:tgtEl>
                                          <p:spTgt spid="187423"/>
                                        </p:tgtEl>
                                        <p:attrNameLst>
                                          <p:attrName>fill.type</p:attrName>
                                        </p:attrNameLst>
                                      </p:cBhvr>
                                      <p:to>
                                        <p:strVal val="solid"/>
                                      </p:to>
                                    </p:set>
                                    <p:set>
                                      <p:cBhvr>
                                        <p:cTn id="153" dur="10" fill="hold"/>
                                        <p:tgtEl>
                                          <p:spTgt spid="187423"/>
                                        </p:tgtEl>
                                        <p:attrNameLst>
                                          <p:attrName>fill.on</p:attrName>
                                        </p:attrNameLst>
                                      </p:cBhvr>
                                      <p:to>
                                        <p:strVal val="true"/>
                                      </p:to>
                                    </p:set>
                                  </p:childTnLst>
                                </p:cTn>
                              </p:par>
                            </p:childTnLst>
                          </p:cTn>
                        </p:par>
                        <p:par>
                          <p:cTn id="154" fill="hold">
                            <p:stCondLst>
                              <p:cond delay="3200"/>
                            </p:stCondLst>
                            <p:childTnLst>
                              <p:par>
                                <p:cTn id="155" presetID="1" presetClass="emph" presetSubtype="2" fill="hold" nodeType="afterEffect">
                                  <p:stCondLst>
                                    <p:cond delay="100"/>
                                  </p:stCondLst>
                                  <p:childTnLst>
                                    <p:animClr clrSpc="rgb" dir="cw">
                                      <p:cBhvr>
                                        <p:cTn id="156" dur="10" fill="hold"/>
                                        <p:tgtEl>
                                          <p:spTgt spid="187424"/>
                                        </p:tgtEl>
                                        <p:attrNameLst>
                                          <p:attrName>fillcolor</p:attrName>
                                        </p:attrNameLst>
                                      </p:cBhvr>
                                      <p:to>
                                        <a:srgbClr val="CCCCCC"/>
                                      </p:to>
                                    </p:animClr>
                                    <p:set>
                                      <p:cBhvr>
                                        <p:cTn id="157" dur="10" fill="hold"/>
                                        <p:tgtEl>
                                          <p:spTgt spid="187424"/>
                                        </p:tgtEl>
                                        <p:attrNameLst>
                                          <p:attrName>fill.type</p:attrName>
                                        </p:attrNameLst>
                                      </p:cBhvr>
                                      <p:to>
                                        <p:strVal val="solid"/>
                                      </p:to>
                                    </p:set>
                                    <p:set>
                                      <p:cBhvr>
                                        <p:cTn id="158" dur="10" fill="hold"/>
                                        <p:tgtEl>
                                          <p:spTgt spid="187424"/>
                                        </p:tgtEl>
                                        <p:attrNameLst>
                                          <p:attrName>fill.on</p:attrName>
                                        </p:attrNameLst>
                                      </p:cBhvr>
                                      <p:to>
                                        <p:strVal val="true"/>
                                      </p:to>
                                    </p:set>
                                  </p:childTnLst>
                                </p:cTn>
                              </p:par>
                            </p:childTnLst>
                          </p:cTn>
                        </p:par>
                        <p:par>
                          <p:cTn id="159" fill="hold">
                            <p:stCondLst>
                              <p:cond delay="3310"/>
                            </p:stCondLst>
                            <p:childTnLst>
                              <p:par>
                                <p:cTn id="160" presetID="1" presetClass="emph" presetSubtype="2" fill="hold" nodeType="afterEffect">
                                  <p:stCondLst>
                                    <p:cond delay="100"/>
                                  </p:stCondLst>
                                  <p:childTnLst>
                                    <p:animClr clrSpc="rgb" dir="cw">
                                      <p:cBhvr>
                                        <p:cTn id="161" dur="10" fill="hold"/>
                                        <p:tgtEl>
                                          <p:spTgt spid="187425"/>
                                        </p:tgtEl>
                                        <p:attrNameLst>
                                          <p:attrName>fillcolor</p:attrName>
                                        </p:attrNameLst>
                                      </p:cBhvr>
                                      <p:to>
                                        <a:srgbClr val="CCCCCC"/>
                                      </p:to>
                                    </p:animClr>
                                    <p:set>
                                      <p:cBhvr>
                                        <p:cTn id="162" dur="10" fill="hold"/>
                                        <p:tgtEl>
                                          <p:spTgt spid="187425"/>
                                        </p:tgtEl>
                                        <p:attrNameLst>
                                          <p:attrName>fill.type</p:attrName>
                                        </p:attrNameLst>
                                      </p:cBhvr>
                                      <p:to>
                                        <p:strVal val="solid"/>
                                      </p:to>
                                    </p:set>
                                    <p:set>
                                      <p:cBhvr>
                                        <p:cTn id="163" dur="10" fill="hold"/>
                                        <p:tgtEl>
                                          <p:spTgt spid="187425"/>
                                        </p:tgtEl>
                                        <p:attrNameLst>
                                          <p:attrName>fill.on</p:attrName>
                                        </p:attrNameLst>
                                      </p:cBhvr>
                                      <p:to>
                                        <p:strVal val="true"/>
                                      </p:to>
                                    </p:set>
                                  </p:childTnLst>
                                </p:cTn>
                              </p:par>
                            </p:childTnLst>
                          </p:cTn>
                        </p:par>
                        <p:par>
                          <p:cTn id="164" fill="hold">
                            <p:stCondLst>
                              <p:cond delay="3420"/>
                            </p:stCondLst>
                            <p:childTnLst>
                              <p:par>
                                <p:cTn id="165" presetID="1" presetClass="emph" presetSubtype="2" fill="hold" nodeType="afterEffect">
                                  <p:stCondLst>
                                    <p:cond delay="100"/>
                                  </p:stCondLst>
                                  <p:childTnLst>
                                    <p:animClr clrSpc="rgb" dir="cw">
                                      <p:cBhvr>
                                        <p:cTn id="166" dur="10" fill="hold"/>
                                        <p:tgtEl>
                                          <p:spTgt spid="187426"/>
                                        </p:tgtEl>
                                        <p:attrNameLst>
                                          <p:attrName>fillcolor</p:attrName>
                                        </p:attrNameLst>
                                      </p:cBhvr>
                                      <p:to>
                                        <a:srgbClr val="CCCCCC"/>
                                      </p:to>
                                    </p:animClr>
                                    <p:set>
                                      <p:cBhvr>
                                        <p:cTn id="167" dur="10" fill="hold"/>
                                        <p:tgtEl>
                                          <p:spTgt spid="187426"/>
                                        </p:tgtEl>
                                        <p:attrNameLst>
                                          <p:attrName>fill.type</p:attrName>
                                        </p:attrNameLst>
                                      </p:cBhvr>
                                      <p:to>
                                        <p:strVal val="solid"/>
                                      </p:to>
                                    </p:set>
                                    <p:set>
                                      <p:cBhvr>
                                        <p:cTn id="168" dur="10" fill="hold"/>
                                        <p:tgtEl>
                                          <p:spTgt spid="187426"/>
                                        </p:tgtEl>
                                        <p:attrNameLst>
                                          <p:attrName>fill.on</p:attrName>
                                        </p:attrNameLst>
                                      </p:cBhvr>
                                      <p:to>
                                        <p:strVal val="true"/>
                                      </p:to>
                                    </p:set>
                                  </p:childTnLst>
                                </p:cTn>
                              </p:par>
                            </p:childTnLst>
                          </p:cTn>
                        </p:par>
                        <p:par>
                          <p:cTn id="169" fill="hold">
                            <p:stCondLst>
                              <p:cond delay="3530"/>
                            </p:stCondLst>
                            <p:childTnLst>
                              <p:par>
                                <p:cTn id="170" presetID="1" presetClass="emph" presetSubtype="2" fill="hold" nodeType="afterEffect">
                                  <p:stCondLst>
                                    <p:cond delay="100"/>
                                  </p:stCondLst>
                                  <p:childTnLst>
                                    <p:animClr clrSpc="rgb" dir="cw">
                                      <p:cBhvr>
                                        <p:cTn id="171" dur="10" fill="hold"/>
                                        <p:tgtEl>
                                          <p:spTgt spid="187427"/>
                                        </p:tgtEl>
                                        <p:attrNameLst>
                                          <p:attrName>fillcolor</p:attrName>
                                        </p:attrNameLst>
                                      </p:cBhvr>
                                      <p:to>
                                        <a:srgbClr val="CCCCCC"/>
                                      </p:to>
                                    </p:animClr>
                                    <p:set>
                                      <p:cBhvr>
                                        <p:cTn id="172" dur="10" fill="hold"/>
                                        <p:tgtEl>
                                          <p:spTgt spid="187427"/>
                                        </p:tgtEl>
                                        <p:attrNameLst>
                                          <p:attrName>fill.type</p:attrName>
                                        </p:attrNameLst>
                                      </p:cBhvr>
                                      <p:to>
                                        <p:strVal val="solid"/>
                                      </p:to>
                                    </p:set>
                                    <p:set>
                                      <p:cBhvr>
                                        <p:cTn id="173" dur="10" fill="hold"/>
                                        <p:tgtEl>
                                          <p:spTgt spid="187427"/>
                                        </p:tgtEl>
                                        <p:attrNameLst>
                                          <p:attrName>fill.on</p:attrName>
                                        </p:attrNameLst>
                                      </p:cBhvr>
                                      <p:to>
                                        <p:strVal val="true"/>
                                      </p:to>
                                    </p:set>
                                  </p:childTnLst>
                                </p:cTn>
                              </p:par>
                            </p:childTnLst>
                          </p:cTn>
                        </p:par>
                        <p:par>
                          <p:cTn id="174" fill="hold">
                            <p:stCondLst>
                              <p:cond delay="3640"/>
                            </p:stCondLst>
                            <p:childTnLst>
                              <p:par>
                                <p:cTn id="175" presetID="1" presetClass="emph" presetSubtype="2" fill="hold" nodeType="afterEffect">
                                  <p:stCondLst>
                                    <p:cond delay="100"/>
                                  </p:stCondLst>
                                  <p:childTnLst>
                                    <p:animClr clrSpc="rgb" dir="cw">
                                      <p:cBhvr>
                                        <p:cTn id="176" dur="10" fill="hold"/>
                                        <p:tgtEl>
                                          <p:spTgt spid="187428"/>
                                        </p:tgtEl>
                                        <p:attrNameLst>
                                          <p:attrName>fillcolor</p:attrName>
                                        </p:attrNameLst>
                                      </p:cBhvr>
                                      <p:to>
                                        <a:srgbClr val="CCCCCC"/>
                                      </p:to>
                                    </p:animClr>
                                    <p:set>
                                      <p:cBhvr>
                                        <p:cTn id="177" dur="10" fill="hold"/>
                                        <p:tgtEl>
                                          <p:spTgt spid="187428"/>
                                        </p:tgtEl>
                                        <p:attrNameLst>
                                          <p:attrName>fill.type</p:attrName>
                                        </p:attrNameLst>
                                      </p:cBhvr>
                                      <p:to>
                                        <p:strVal val="solid"/>
                                      </p:to>
                                    </p:set>
                                    <p:set>
                                      <p:cBhvr>
                                        <p:cTn id="178" dur="10" fill="hold"/>
                                        <p:tgtEl>
                                          <p:spTgt spid="187428"/>
                                        </p:tgtEl>
                                        <p:attrNameLst>
                                          <p:attrName>fill.on</p:attrName>
                                        </p:attrNameLst>
                                      </p:cBhvr>
                                      <p:to>
                                        <p:strVal val="true"/>
                                      </p:to>
                                    </p:set>
                                  </p:childTnLst>
                                </p:cTn>
                              </p:par>
                            </p:childTnLst>
                          </p:cTn>
                        </p:par>
                        <p:par>
                          <p:cTn id="179" fill="hold">
                            <p:stCondLst>
                              <p:cond delay="3750"/>
                            </p:stCondLst>
                            <p:childTnLst>
                              <p:par>
                                <p:cTn id="180" presetID="1" presetClass="emph" presetSubtype="2" fill="hold" nodeType="afterEffect">
                                  <p:stCondLst>
                                    <p:cond delay="100"/>
                                  </p:stCondLst>
                                  <p:childTnLst>
                                    <p:animClr clrSpc="rgb" dir="cw">
                                      <p:cBhvr>
                                        <p:cTn id="181" dur="10" fill="hold"/>
                                        <p:tgtEl>
                                          <p:spTgt spid="187429"/>
                                        </p:tgtEl>
                                        <p:attrNameLst>
                                          <p:attrName>fillcolor</p:attrName>
                                        </p:attrNameLst>
                                      </p:cBhvr>
                                      <p:to>
                                        <a:srgbClr val="CCCCCC"/>
                                      </p:to>
                                    </p:animClr>
                                    <p:set>
                                      <p:cBhvr>
                                        <p:cTn id="182" dur="10" fill="hold"/>
                                        <p:tgtEl>
                                          <p:spTgt spid="187429"/>
                                        </p:tgtEl>
                                        <p:attrNameLst>
                                          <p:attrName>fill.type</p:attrName>
                                        </p:attrNameLst>
                                      </p:cBhvr>
                                      <p:to>
                                        <p:strVal val="solid"/>
                                      </p:to>
                                    </p:set>
                                    <p:set>
                                      <p:cBhvr>
                                        <p:cTn id="183" dur="10" fill="hold"/>
                                        <p:tgtEl>
                                          <p:spTgt spid="187429"/>
                                        </p:tgtEl>
                                        <p:attrNameLst>
                                          <p:attrName>fill.on</p:attrName>
                                        </p:attrNameLst>
                                      </p:cBhvr>
                                      <p:to>
                                        <p:strVal val="true"/>
                                      </p:to>
                                    </p:set>
                                  </p:childTnLst>
                                </p:cTn>
                              </p:par>
                            </p:childTnLst>
                          </p:cTn>
                        </p:par>
                        <p:par>
                          <p:cTn id="184" fill="hold">
                            <p:stCondLst>
                              <p:cond delay="3860"/>
                            </p:stCondLst>
                            <p:childTnLst>
                              <p:par>
                                <p:cTn id="185" presetID="1" presetClass="emph" presetSubtype="2" fill="hold" nodeType="afterEffect">
                                  <p:stCondLst>
                                    <p:cond delay="100"/>
                                  </p:stCondLst>
                                  <p:childTnLst>
                                    <p:animClr clrSpc="rgb" dir="cw">
                                      <p:cBhvr>
                                        <p:cTn id="186" dur="10" fill="hold"/>
                                        <p:tgtEl>
                                          <p:spTgt spid="187430"/>
                                        </p:tgtEl>
                                        <p:attrNameLst>
                                          <p:attrName>fillcolor</p:attrName>
                                        </p:attrNameLst>
                                      </p:cBhvr>
                                      <p:to>
                                        <a:srgbClr val="CCCCCC"/>
                                      </p:to>
                                    </p:animClr>
                                    <p:set>
                                      <p:cBhvr>
                                        <p:cTn id="187" dur="10" fill="hold"/>
                                        <p:tgtEl>
                                          <p:spTgt spid="187430"/>
                                        </p:tgtEl>
                                        <p:attrNameLst>
                                          <p:attrName>fill.type</p:attrName>
                                        </p:attrNameLst>
                                      </p:cBhvr>
                                      <p:to>
                                        <p:strVal val="solid"/>
                                      </p:to>
                                    </p:set>
                                    <p:set>
                                      <p:cBhvr>
                                        <p:cTn id="188" dur="10" fill="hold"/>
                                        <p:tgtEl>
                                          <p:spTgt spid="187430"/>
                                        </p:tgtEl>
                                        <p:attrNameLst>
                                          <p:attrName>fill.on</p:attrName>
                                        </p:attrNameLst>
                                      </p:cBhvr>
                                      <p:to>
                                        <p:strVal val="true"/>
                                      </p:to>
                                    </p:set>
                                  </p:childTnLst>
                                </p:cTn>
                              </p:par>
                            </p:childTnLst>
                          </p:cTn>
                        </p:par>
                        <p:par>
                          <p:cTn id="189" fill="hold">
                            <p:stCondLst>
                              <p:cond delay="3970"/>
                            </p:stCondLst>
                            <p:childTnLst>
                              <p:par>
                                <p:cTn id="190" presetID="1" presetClass="emph" presetSubtype="2" fill="hold" nodeType="afterEffect">
                                  <p:stCondLst>
                                    <p:cond delay="100"/>
                                  </p:stCondLst>
                                  <p:childTnLst>
                                    <p:animClr clrSpc="rgb" dir="cw">
                                      <p:cBhvr>
                                        <p:cTn id="191" dur="10" fill="hold"/>
                                        <p:tgtEl>
                                          <p:spTgt spid="187431"/>
                                        </p:tgtEl>
                                        <p:attrNameLst>
                                          <p:attrName>fillcolor</p:attrName>
                                        </p:attrNameLst>
                                      </p:cBhvr>
                                      <p:to>
                                        <a:srgbClr val="CCCCCC"/>
                                      </p:to>
                                    </p:animClr>
                                    <p:set>
                                      <p:cBhvr>
                                        <p:cTn id="192" dur="10" fill="hold"/>
                                        <p:tgtEl>
                                          <p:spTgt spid="187431"/>
                                        </p:tgtEl>
                                        <p:attrNameLst>
                                          <p:attrName>fill.type</p:attrName>
                                        </p:attrNameLst>
                                      </p:cBhvr>
                                      <p:to>
                                        <p:strVal val="solid"/>
                                      </p:to>
                                    </p:set>
                                    <p:set>
                                      <p:cBhvr>
                                        <p:cTn id="193" dur="10" fill="hold"/>
                                        <p:tgtEl>
                                          <p:spTgt spid="187431"/>
                                        </p:tgtEl>
                                        <p:attrNameLst>
                                          <p:attrName>fill.on</p:attrName>
                                        </p:attrNameLst>
                                      </p:cBhvr>
                                      <p:to>
                                        <p:strVal val="true"/>
                                      </p:to>
                                    </p:set>
                                  </p:childTnLst>
                                </p:cTn>
                              </p:par>
                            </p:childTnLst>
                          </p:cTn>
                        </p:par>
                        <p:par>
                          <p:cTn id="194" fill="hold">
                            <p:stCondLst>
                              <p:cond delay="4080"/>
                            </p:stCondLst>
                            <p:childTnLst>
                              <p:par>
                                <p:cTn id="195" presetID="1" presetClass="emph" presetSubtype="2" fill="hold" nodeType="afterEffect">
                                  <p:stCondLst>
                                    <p:cond delay="100"/>
                                  </p:stCondLst>
                                  <p:childTnLst>
                                    <p:animClr clrSpc="rgb" dir="cw">
                                      <p:cBhvr>
                                        <p:cTn id="196" dur="10" fill="hold"/>
                                        <p:tgtEl>
                                          <p:spTgt spid="187432"/>
                                        </p:tgtEl>
                                        <p:attrNameLst>
                                          <p:attrName>fillcolor</p:attrName>
                                        </p:attrNameLst>
                                      </p:cBhvr>
                                      <p:to>
                                        <a:srgbClr val="CCCCCC"/>
                                      </p:to>
                                    </p:animClr>
                                    <p:set>
                                      <p:cBhvr>
                                        <p:cTn id="197" dur="10" fill="hold"/>
                                        <p:tgtEl>
                                          <p:spTgt spid="187432"/>
                                        </p:tgtEl>
                                        <p:attrNameLst>
                                          <p:attrName>fill.type</p:attrName>
                                        </p:attrNameLst>
                                      </p:cBhvr>
                                      <p:to>
                                        <p:strVal val="solid"/>
                                      </p:to>
                                    </p:set>
                                    <p:set>
                                      <p:cBhvr>
                                        <p:cTn id="198" dur="10" fill="hold"/>
                                        <p:tgtEl>
                                          <p:spTgt spid="187432"/>
                                        </p:tgtEl>
                                        <p:attrNameLst>
                                          <p:attrName>fill.on</p:attrName>
                                        </p:attrNameLst>
                                      </p:cBhvr>
                                      <p:to>
                                        <p:strVal val="true"/>
                                      </p:to>
                                    </p:set>
                                  </p:childTnLst>
                                </p:cTn>
                              </p:par>
                            </p:childTnLst>
                          </p:cTn>
                        </p:par>
                        <p:par>
                          <p:cTn id="199" fill="hold">
                            <p:stCondLst>
                              <p:cond delay="4190"/>
                            </p:stCondLst>
                            <p:childTnLst>
                              <p:par>
                                <p:cTn id="200" presetID="1" presetClass="emph" presetSubtype="2" fill="hold" nodeType="afterEffect">
                                  <p:stCondLst>
                                    <p:cond delay="100"/>
                                  </p:stCondLst>
                                  <p:childTnLst>
                                    <p:animClr clrSpc="rgb" dir="cw">
                                      <p:cBhvr>
                                        <p:cTn id="201" dur="10" fill="hold"/>
                                        <p:tgtEl>
                                          <p:spTgt spid="187433"/>
                                        </p:tgtEl>
                                        <p:attrNameLst>
                                          <p:attrName>fillcolor</p:attrName>
                                        </p:attrNameLst>
                                      </p:cBhvr>
                                      <p:to>
                                        <a:srgbClr val="CCCCCC"/>
                                      </p:to>
                                    </p:animClr>
                                    <p:set>
                                      <p:cBhvr>
                                        <p:cTn id="202" dur="10" fill="hold"/>
                                        <p:tgtEl>
                                          <p:spTgt spid="187433"/>
                                        </p:tgtEl>
                                        <p:attrNameLst>
                                          <p:attrName>fill.type</p:attrName>
                                        </p:attrNameLst>
                                      </p:cBhvr>
                                      <p:to>
                                        <p:strVal val="solid"/>
                                      </p:to>
                                    </p:set>
                                    <p:set>
                                      <p:cBhvr>
                                        <p:cTn id="203" dur="10" fill="hold"/>
                                        <p:tgtEl>
                                          <p:spTgt spid="187433"/>
                                        </p:tgtEl>
                                        <p:attrNameLst>
                                          <p:attrName>fill.on</p:attrName>
                                        </p:attrNameLst>
                                      </p:cBhvr>
                                      <p:to>
                                        <p:strVal val="true"/>
                                      </p:to>
                                    </p:set>
                                  </p:childTnLst>
                                </p:cTn>
                              </p:par>
                            </p:childTnLst>
                          </p:cTn>
                        </p:par>
                        <p:par>
                          <p:cTn id="204" fill="hold">
                            <p:stCondLst>
                              <p:cond delay="4300"/>
                            </p:stCondLst>
                            <p:childTnLst>
                              <p:par>
                                <p:cTn id="205" presetID="1" presetClass="emph" presetSubtype="2" fill="hold" nodeType="afterEffect">
                                  <p:stCondLst>
                                    <p:cond delay="100"/>
                                  </p:stCondLst>
                                  <p:childTnLst>
                                    <p:animClr clrSpc="rgb" dir="cw">
                                      <p:cBhvr>
                                        <p:cTn id="206" dur="10" fill="hold"/>
                                        <p:tgtEl>
                                          <p:spTgt spid="187434"/>
                                        </p:tgtEl>
                                        <p:attrNameLst>
                                          <p:attrName>fillcolor</p:attrName>
                                        </p:attrNameLst>
                                      </p:cBhvr>
                                      <p:to>
                                        <a:srgbClr val="CCCCCC"/>
                                      </p:to>
                                    </p:animClr>
                                    <p:set>
                                      <p:cBhvr>
                                        <p:cTn id="207" dur="10" fill="hold"/>
                                        <p:tgtEl>
                                          <p:spTgt spid="187434"/>
                                        </p:tgtEl>
                                        <p:attrNameLst>
                                          <p:attrName>fill.type</p:attrName>
                                        </p:attrNameLst>
                                      </p:cBhvr>
                                      <p:to>
                                        <p:strVal val="solid"/>
                                      </p:to>
                                    </p:set>
                                    <p:set>
                                      <p:cBhvr>
                                        <p:cTn id="208" dur="10" fill="hold"/>
                                        <p:tgtEl>
                                          <p:spTgt spid="187434"/>
                                        </p:tgtEl>
                                        <p:attrNameLst>
                                          <p:attrName>fill.on</p:attrName>
                                        </p:attrNameLst>
                                      </p:cBhvr>
                                      <p:to>
                                        <p:strVal val="true"/>
                                      </p:to>
                                    </p:set>
                                  </p:childTnLst>
                                </p:cTn>
                              </p:par>
                            </p:childTnLst>
                          </p:cTn>
                        </p:par>
                        <p:par>
                          <p:cTn id="209" fill="hold">
                            <p:stCondLst>
                              <p:cond delay="4410"/>
                            </p:stCondLst>
                            <p:childTnLst>
                              <p:par>
                                <p:cTn id="210" presetID="1" presetClass="emph" presetSubtype="2" fill="hold" nodeType="afterEffect">
                                  <p:stCondLst>
                                    <p:cond delay="100"/>
                                  </p:stCondLst>
                                  <p:childTnLst>
                                    <p:animClr clrSpc="rgb" dir="cw">
                                      <p:cBhvr>
                                        <p:cTn id="211" dur="10" fill="hold"/>
                                        <p:tgtEl>
                                          <p:spTgt spid="187435"/>
                                        </p:tgtEl>
                                        <p:attrNameLst>
                                          <p:attrName>fillcolor</p:attrName>
                                        </p:attrNameLst>
                                      </p:cBhvr>
                                      <p:to>
                                        <a:srgbClr val="CCCCCC"/>
                                      </p:to>
                                    </p:animClr>
                                    <p:set>
                                      <p:cBhvr>
                                        <p:cTn id="212" dur="10" fill="hold"/>
                                        <p:tgtEl>
                                          <p:spTgt spid="187435"/>
                                        </p:tgtEl>
                                        <p:attrNameLst>
                                          <p:attrName>fill.type</p:attrName>
                                        </p:attrNameLst>
                                      </p:cBhvr>
                                      <p:to>
                                        <p:strVal val="solid"/>
                                      </p:to>
                                    </p:set>
                                    <p:set>
                                      <p:cBhvr>
                                        <p:cTn id="213" dur="10" fill="hold"/>
                                        <p:tgtEl>
                                          <p:spTgt spid="187435"/>
                                        </p:tgtEl>
                                        <p:attrNameLst>
                                          <p:attrName>fill.on</p:attrName>
                                        </p:attrNameLst>
                                      </p:cBhvr>
                                      <p:to>
                                        <p:strVal val="true"/>
                                      </p:to>
                                    </p:set>
                                  </p:childTnLst>
                                </p:cTn>
                              </p:par>
                            </p:childTnLst>
                          </p:cTn>
                        </p:par>
                        <p:par>
                          <p:cTn id="214" fill="hold">
                            <p:stCondLst>
                              <p:cond delay="4520"/>
                            </p:stCondLst>
                            <p:childTnLst>
                              <p:par>
                                <p:cTn id="215" presetID="1" presetClass="emph" presetSubtype="2" fill="hold" nodeType="afterEffect">
                                  <p:stCondLst>
                                    <p:cond delay="100"/>
                                  </p:stCondLst>
                                  <p:childTnLst>
                                    <p:animClr clrSpc="rgb" dir="cw">
                                      <p:cBhvr>
                                        <p:cTn id="216" dur="10" fill="hold"/>
                                        <p:tgtEl>
                                          <p:spTgt spid="187436"/>
                                        </p:tgtEl>
                                        <p:attrNameLst>
                                          <p:attrName>fillcolor</p:attrName>
                                        </p:attrNameLst>
                                      </p:cBhvr>
                                      <p:to>
                                        <a:srgbClr val="CCCCCC"/>
                                      </p:to>
                                    </p:animClr>
                                    <p:set>
                                      <p:cBhvr>
                                        <p:cTn id="217" dur="10" fill="hold"/>
                                        <p:tgtEl>
                                          <p:spTgt spid="187436"/>
                                        </p:tgtEl>
                                        <p:attrNameLst>
                                          <p:attrName>fill.type</p:attrName>
                                        </p:attrNameLst>
                                      </p:cBhvr>
                                      <p:to>
                                        <p:strVal val="solid"/>
                                      </p:to>
                                    </p:set>
                                    <p:set>
                                      <p:cBhvr>
                                        <p:cTn id="218" dur="10" fill="hold"/>
                                        <p:tgtEl>
                                          <p:spTgt spid="187436"/>
                                        </p:tgtEl>
                                        <p:attrNameLst>
                                          <p:attrName>fill.on</p:attrName>
                                        </p:attrNameLst>
                                      </p:cBhvr>
                                      <p:to>
                                        <p:strVal val="true"/>
                                      </p:to>
                                    </p:set>
                                  </p:childTnLst>
                                </p:cTn>
                              </p:par>
                            </p:childTnLst>
                          </p:cTn>
                        </p:par>
                        <p:par>
                          <p:cTn id="219" fill="hold">
                            <p:stCondLst>
                              <p:cond delay="4630"/>
                            </p:stCondLst>
                            <p:childTnLst>
                              <p:par>
                                <p:cTn id="220" presetID="1" presetClass="emph" presetSubtype="2" fill="hold" nodeType="afterEffect">
                                  <p:stCondLst>
                                    <p:cond delay="100"/>
                                  </p:stCondLst>
                                  <p:childTnLst>
                                    <p:animClr clrSpc="rgb" dir="cw">
                                      <p:cBhvr>
                                        <p:cTn id="221" dur="10" fill="hold"/>
                                        <p:tgtEl>
                                          <p:spTgt spid="187437"/>
                                        </p:tgtEl>
                                        <p:attrNameLst>
                                          <p:attrName>fillcolor</p:attrName>
                                        </p:attrNameLst>
                                      </p:cBhvr>
                                      <p:to>
                                        <a:srgbClr val="CCCCCC"/>
                                      </p:to>
                                    </p:animClr>
                                    <p:set>
                                      <p:cBhvr>
                                        <p:cTn id="222" dur="10" fill="hold"/>
                                        <p:tgtEl>
                                          <p:spTgt spid="187437"/>
                                        </p:tgtEl>
                                        <p:attrNameLst>
                                          <p:attrName>fill.type</p:attrName>
                                        </p:attrNameLst>
                                      </p:cBhvr>
                                      <p:to>
                                        <p:strVal val="solid"/>
                                      </p:to>
                                    </p:set>
                                    <p:set>
                                      <p:cBhvr>
                                        <p:cTn id="223" dur="10" fill="hold"/>
                                        <p:tgtEl>
                                          <p:spTgt spid="187437"/>
                                        </p:tgtEl>
                                        <p:attrNameLst>
                                          <p:attrName>fill.on</p:attrName>
                                        </p:attrNameLst>
                                      </p:cBhvr>
                                      <p:to>
                                        <p:strVal val="true"/>
                                      </p:to>
                                    </p:set>
                                  </p:childTnLst>
                                </p:cTn>
                              </p:par>
                            </p:childTnLst>
                          </p:cTn>
                        </p:par>
                        <p:par>
                          <p:cTn id="224" fill="hold">
                            <p:stCondLst>
                              <p:cond delay="4740"/>
                            </p:stCondLst>
                            <p:childTnLst>
                              <p:par>
                                <p:cTn id="225" presetID="1" presetClass="emph" presetSubtype="2" fill="hold" nodeType="afterEffect">
                                  <p:stCondLst>
                                    <p:cond delay="100"/>
                                  </p:stCondLst>
                                  <p:childTnLst>
                                    <p:animClr clrSpc="rgb" dir="cw">
                                      <p:cBhvr>
                                        <p:cTn id="226" dur="10" fill="hold"/>
                                        <p:tgtEl>
                                          <p:spTgt spid="187438"/>
                                        </p:tgtEl>
                                        <p:attrNameLst>
                                          <p:attrName>fillcolor</p:attrName>
                                        </p:attrNameLst>
                                      </p:cBhvr>
                                      <p:to>
                                        <a:srgbClr val="CCCCCC"/>
                                      </p:to>
                                    </p:animClr>
                                    <p:set>
                                      <p:cBhvr>
                                        <p:cTn id="227" dur="10" fill="hold"/>
                                        <p:tgtEl>
                                          <p:spTgt spid="187438"/>
                                        </p:tgtEl>
                                        <p:attrNameLst>
                                          <p:attrName>fill.type</p:attrName>
                                        </p:attrNameLst>
                                      </p:cBhvr>
                                      <p:to>
                                        <p:strVal val="solid"/>
                                      </p:to>
                                    </p:set>
                                    <p:set>
                                      <p:cBhvr>
                                        <p:cTn id="228" dur="10" fill="hold"/>
                                        <p:tgtEl>
                                          <p:spTgt spid="187438"/>
                                        </p:tgtEl>
                                        <p:attrNameLst>
                                          <p:attrName>fill.on</p:attrName>
                                        </p:attrNameLst>
                                      </p:cBhvr>
                                      <p:to>
                                        <p:strVal val="true"/>
                                      </p:to>
                                    </p:set>
                                  </p:childTnLst>
                                </p:cTn>
                              </p:par>
                            </p:childTnLst>
                          </p:cTn>
                        </p:par>
                        <p:par>
                          <p:cTn id="229" fill="hold">
                            <p:stCondLst>
                              <p:cond delay="4850"/>
                            </p:stCondLst>
                            <p:childTnLst>
                              <p:par>
                                <p:cTn id="230" presetID="1" presetClass="emph" presetSubtype="2" fill="hold" nodeType="afterEffect">
                                  <p:stCondLst>
                                    <p:cond delay="100"/>
                                  </p:stCondLst>
                                  <p:childTnLst>
                                    <p:animClr clrSpc="rgb" dir="cw">
                                      <p:cBhvr>
                                        <p:cTn id="231" dur="10" fill="hold"/>
                                        <p:tgtEl>
                                          <p:spTgt spid="187439"/>
                                        </p:tgtEl>
                                        <p:attrNameLst>
                                          <p:attrName>fillcolor</p:attrName>
                                        </p:attrNameLst>
                                      </p:cBhvr>
                                      <p:to>
                                        <a:srgbClr val="CCCCCC"/>
                                      </p:to>
                                    </p:animClr>
                                    <p:set>
                                      <p:cBhvr>
                                        <p:cTn id="232" dur="10" fill="hold"/>
                                        <p:tgtEl>
                                          <p:spTgt spid="187439"/>
                                        </p:tgtEl>
                                        <p:attrNameLst>
                                          <p:attrName>fill.type</p:attrName>
                                        </p:attrNameLst>
                                      </p:cBhvr>
                                      <p:to>
                                        <p:strVal val="solid"/>
                                      </p:to>
                                    </p:set>
                                    <p:set>
                                      <p:cBhvr>
                                        <p:cTn id="233" dur="10" fill="hold"/>
                                        <p:tgtEl>
                                          <p:spTgt spid="187439"/>
                                        </p:tgtEl>
                                        <p:attrNameLst>
                                          <p:attrName>fill.on</p:attrName>
                                        </p:attrNameLst>
                                      </p:cBhvr>
                                      <p:to>
                                        <p:strVal val="true"/>
                                      </p:to>
                                    </p:set>
                                  </p:childTnLst>
                                </p:cTn>
                              </p:par>
                            </p:childTnLst>
                          </p:cTn>
                        </p:par>
                        <p:par>
                          <p:cTn id="234" fill="hold">
                            <p:stCondLst>
                              <p:cond delay="4960"/>
                            </p:stCondLst>
                            <p:childTnLst>
                              <p:par>
                                <p:cTn id="235" presetID="1" presetClass="emph" presetSubtype="2" fill="hold" nodeType="afterEffect">
                                  <p:stCondLst>
                                    <p:cond delay="100"/>
                                  </p:stCondLst>
                                  <p:childTnLst>
                                    <p:animClr clrSpc="rgb" dir="cw">
                                      <p:cBhvr>
                                        <p:cTn id="236" dur="10" fill="hold"/>
                                        <p:tgtEl>
                                          <p:spTgt spid="187440"/>
                                        </p:tgtEl>
                                        <p:attrNameLst>
                                          <p:attrName>fillcolor</p:attrName>
                                        </p:attrNameLst>
                                      </p:cBhvr>
                                      <p:to>
                                        <a:srgbClr val="CCCCCC"/>
                                      </p:to>
                                    </p:animClr>
                                    <p:set>
                                      <p:cBhvr>
                                        <p:cTn id="237" dur="10" fill="hold"/>
                                        <p:tgtEl>
                                          <p:spTgt spid="187440"/>
                                        </p:tgtEl>
                                        <p:attrNameLst>
                                          <p:attrName>fill.type</p:attrName>
                                        </p:attrNameLst>
                                      </p:cBhvr>
                                      <p:to>
                                        <p:strVal val="solid"/>
                                      </p:to>
                                    </p:set>
                                    <p:set>
                                      <p:cBhvr>
                                        <p:cTn id="238" dur="10" fill="hold"/>
                                        <p:tgtEl>
                                          <p:spTgt spid="187440"/>
                                        </p:tgtEl>
                                        <p:attrNameLst>
                                          <p:attrName>fill.on</p:attrName>
                                        </p:attrNameLst>
                                      </p:cBhvr>
                                      <p:to>
                                        <p:strVal val="true"/>
                                      </p:to>
                                    </p:set>
                                  </p:childTnLst>
                                </p:cTn>
                              </p:par>
                            </p:childTnLst>
                          </p:cTn>
                        </p:par>
                        <p:par>
                          <p:cTn id="239" fill="hold">
                            <p:stCondLst>
                              <p:cond delay="5070"/>
                            </p:stCondLst>
                            <p:childTnLst>
                              <p:par>
                                <p:cTn id="240" presetID="1" presetClass="emph" presetSubtype="2" fill="hold" nodeType="afterEffect">
                                  <p:stCondLst>
                                    <p:cond delay="100"/>
                                  </p:stCondLst>
                                  <p:childTnLst>
                                    <p:animClr clrSpc="rgb" dir="cw">
                                      <p:cBhvr>
                                        <p:cTn id="241" dur="10" fill="hold"/>
                                        <p:tgtEl>
                                          <p:spTgt spid="187441"/>
                                        </p:tgtEl>
                                        <p:attrNameLst>
                                          <p:attrName>fillcolor</p:attrName>
                                        </p:attrNameLst>
                                      </p:cBhvr>
                                      <p:to>
                                        <a:srgbClr val="CCCCCC"/>
                                      </p:to>
                                    </p:animClr>
                                    <p:set>
                                      <p:cBhvr>
                                        <p:cTn id="242" dur="10" fill="hold"/>
                                        <p:tgtEl>
                                          <p:spTgt spid="187441"/>
                                        </p:tgtEl>
                                        <p:attrNameLst>
                                          <p:attrName>fill.type</p:attrName>
                                        </p:attrNameLst>
                                      </p:cBhvr>
                                      <p:to>
                                        <p:strVal val="solid"/>
                                      </p:to>
                                    </p:set>
                                    <p:set>
                                      <p:cBhvr>
                                        <p:cTn id="243" dur="10" fill="hold"/>
                                        <p:tgtEl>
                                          <p:spTgt spid="187441"/>
                                        </p:tgtEl>
                                        <p:attrNameLst>
                                          <p:attrName>fill.on</p:attrName>
                                        </p:attrNameLst>
                                      </p:cBhvr>
                                      <p:to>
                                        <p:strVal val="true"/>
                                      </p:to>
                                    </p:set>
                                  </p:childTnLst>
                                </p:cTn>
                              </p:par>
                            </p:childTnLst>
                          </p:cTn>
                        </p:par>
                        <p:par>
                          <p:cTn id="244" fill="hold">
                            <p:stCondLst>
                              <p:cond delay="5180"/>
                            </p:stCondLst>
                            <p:childTnLst>
                              <p:par>
                                <p:cTn id="245" presetID="1" presetClass="emph" presetSubtype="2" fill="hold" nodeType="afterEffect">
                                  <p:stCondLst>
                                    <p:cond delay="100"/>
                                  </p:stCondLst>
                                  <p:childTnLst>
                                    <p:animClr clrSpc="rgb" dir="cw">
                                      <p:cBhvr>
                                        <p:cTn id="246" dur="10" fill="hold"/>
                                        <p:tgtEl>
                                          <p:spTgt spid="187442"/>
                                        </p:tgtEl>
                                        <p:attrNameLst>
                                          <p:attrName>fillcolor</p:attrName>
                                        </p:attrNameLst>
                                      </p:cBhvr>
                                      <p:to>
                                        <a:srgbClr val="CCCCCC"/>
                                      </p:to>
                                    </p:animClr>
                                    <p:set>
                                      <p:cBhvr>
                                        <p:cTn id="247" dur="10" fill="hold"/>
                                        <p:tgtEl>
                                          <p:spTgt spid="187442"/>
                                        </p:tgtEl>
                                        <p:attrNameLst>
                                          <p:attrName>fill.type</p:attrName>
                                        </p:attrNameLst>
                                      </p:cBhvr>
                                      <p:to>
                                        <p:strVal val="solid"/>
                                      </p:to>
                                    </p:set>
                                    <p:set>
                                      <p:cBhvr>
                                        <p:cTn id="248" dur="10" fill="hold"/>
                                        <p:tgtEl>
                                          <p:spTgt spid="187442"/>
                                        </p:tgtEl>
                                        <p:attrNameLst>
                                          <p:attrName>fill.on</p:attrName>
                                        </p:attrNameLst>
                                      </p:cBhvr>
                                      <p:to>
                                        <p:strVal val="true"/>
                                      </p:to>
                                    </p:set>
                                  </p:childTnLst>
                                </p:cTn>
                              </p:par>
                            </p:childTnLst>
                          </p:cTn>
                        </p:par>
                        <p:par>
                          <p:cTn id="249" fill="hold">
                            <p:stCondLst>
                              <p:cond delay="5290"/>
                            </p:stCondLst>
                            <p:childTnLst>
                              <p:par>
                                <p:cTn id="250" presetID="1" presetClass="emph" presetSubtype="2" fill="hold" nodeType="afterEffect">
                                  <p:stCondLst>
                                    <p:cond delay="100"/>
                                  </p:stCondLst>
                                  <p:childTnLst>
                                    <p:animClr clrSpc="rgb" dir="cw">
                                      <p:cBhvr>
                                        <p:cTn id="251" dur="10" fill="hold"/>
                                        <p:tgtEl>
                                          <p:spTgt spid="187443"/>
                                        </p:tgtEl>
                                        <p:attrNameLst>
                                          <p:attrName>fillcolor</p:attrName>
                                        </p:attrNameLst>
                                      </p:cBhvr>
                                      <p:to>
                                        <a:srgbClr val="CCCCCC"/>
                                      </p:to>
                                    </p:animClr>
                                    <p:set>
                                      <p:cBhvr>
                                        <p:cTn id="252" dur="10" fill="hold"/>
                                        <p:tgtEl>
                                          <p:spTgt spid="187443"/>
                                        </p:tgtEl>
                                        <p:attrNameLst>
                                          <p:attrName>fill.type</p:attrName>
                                        </p:attrNameLst>
                                      </p:cBhvr>
                                      <p:to>
                                        <p:strVal val="solid"/>
                                      </p:to>
                                    </p:set>
                                    <p:set>
                                      <p:cBhvr>
                                        <p:cTn id="253" dur="10" fill="hold"/>
                                        <p:tgtEl>
                                          <p:spTgt spid="187443"/>
                                        </p:tgtEl>
                                        <p:attrNameLst>
                                          <p:attrName>fill.on</p:attrName>
                                        </p:attrNameLst>
                                      </p:cBhvr>
                                      <p:to>
                                        <p:strVal val="true"/>
                                      </p:to>
                                    </p:set>
                                  </p:childTnLst>
                                </p:cTn>
                              </p:par>
                            </p:childTnLst>
                          </p:cTn>
                        </p:par>
                        <p:par>
                          <p:cTn id="254" fill="hold">
                            <p:stCondLst>
                              <p:cond delay="5400"/>
                            </p:stCondLst>
                            <p:childTnLst>
                              <p:par>
                                <p:cTn id="255" presetID="1" presetClass="emph" presetSubtype="2" fill="hold" nodeType="afterEffect">
                                  <p:stCondLst>
                                    <p:cond delay="100"/>
                                  </p:stCondLst>
                                  <p:childTnLst>
                                    <p:animClr clrSpc="rgb" dir="cw">
                                      <p:cBhvr>
                                        <p:cTn id="256" dur="10" fill="hold"/>
                                        <p:tgtEl>
                                          <p:spTgt spid="187444"/>
                                        </p:tgtEl>
                                        <p:attrNameLst>
                                          <p:attrName>fillcolor</p:attrName>
                                        </p:attrNameLst>
                                      </p:cBhvr>
                                      <p:to>
                                        <a:srgbClr val="CCCCCC"/>
                                      </p:to>
                                    </p:animClr>
                                    <p:set>
                                      <p:cBhvr>
                                        <p:cTn id="257" dur="10" fill="hold"/>
                                        <p:tgtEl>
                                          <p:spTgt spid="187444"/>
                                        </p:tgtEl>
                                        <p:attrNameLst>
                                          <p:attrName>fill.type</p:attrName>
                                        </p:attrNameLst>
                                      </p:cBhvr>
                                      <p:to>
                                        <p:strVal val="solid"/>
                                      </p:to>
                                    </p:set>
                                    <p:set>
                                      <p:cBhvr>
                                        <p:cTn id="258" dur="10" fill="hold"/>
                                        <p:tgtEl>
                                          <p:spTgt spid="187444"/>
                                        </p:tgtEl>
                                        <p:attrNameLst>
                                          <p:attrName>fill.on</p:attrName>
                                        </p:attrNameLst>
                                      </p:cBhvr>
                                      <p:to>
                                        <p:strVal val="true"/>
                                      </p:to>
                                    </p:set>
                                  </p:childTnLst>
                                </p:cTn>
                              </p:par>
                            </p:childTnLst>
                          </p:cTn>
                        </p:par>
                        <p:par>
                          <p:cTn id="259" fill="hold">
                            <p:stCondLst>
                              <p:cond delay="5510"/>
                            </p:stCondLst>
                            <p:childTnLst>
                              <p:par>
                                <p:cTn id="260" presetID="1" presetClass="emph" presetSubtype="2" fill="hold" nodeType="afterEffect">
                                  <p:stCondLst>
                                    <p:cond delay="100"/>
                                  </p:stCondLst>
                                  <p:childTnLst>
                                    <p:animClr clrSpc="rgb" dir="cw">
                                      <p:cBhvr>
                                        <p:cTn id="261" dur="10" fill="hold"/>
                                        <p:tgtEl>
                                          <p:spTgt spid="187445"/>
                                        </p:tgtEl>
                                        <p:attrNameLst>
                                          <p:attrName>fillcolor</p:attrName>
                                        </p:attrNameLst>
                                      </p:cBhvr>
                                      <p:to>
                                        <a:srgbClr val="CCCCCC"/>
                                      </p:to>
                                    </p:animClr>
                                    <p:set>
                                      <p:cBhvr>
                                        <p:cTn id="262" dur="10" fill="hold"/>
                                        <p:tgtEl>
                                          <p:spTgt spid="187445"/>
                                        </p:tgtEl>
                                        <p:attrNameLst>
                                          <p:attrName>fill.type</p:attrName>
                                        </p:attrNameLst>
                                      </p:cBhvr>
                                      <p:to>
                                        <p:strVal val="solid"/>
                                      </p:to>
                                    </p:set>
                                    <p:set>
                                      <p:cBhvr>
                                        <p:cTn id="263" dur="10" fill="hold"/>
                                        <p:tgtEl>
                                          <p:spTgt spid="187445"/>
                                        </p:tgtEl>
                                        <p:attrNameLst>
                                          <p:attrName>fill.on</p:attrName>
                                        </p:attrNameLst>
                                      </p:cBhvr>
                                      <p:to>
                                        <p:strVal val="true"/>
                                      </p:to>
                                    </p:set>
                                  </p:childTnLst>
                                </p:cTn>
                              </p:par>
                            </p:childTnLst>
                          </p:cTn>
                        </p:par>
                        <p:par>
                          <p:cTn id="264" fill="hold">
                            <p:stCondLst>
                              <p:cond delay="5620"/>
                            </p:stCondLst>
                            <p:childTnLst>
                              <p:par>
                                <p:cTn id="265" presetID="1" presetClass="emph" presetSubtype="2" fill="hold" nodeType="afterEffect">
                                  <p:stCondLst>
                                    <p:cond delay="100"/>
                                  </p:stCondLst>
                                  <p:childTnLst>
                                    <p:animClr clrSpc="rgb" dir="cw">
                                      <p:cBhvr>
                                        <p:cTn id="266" dur="10" fill="hold"/>
                                        <p:tgtEl>
                                          <p:spTgt spid="187446"/>
                                        </p:tgtEl>
                                        <p:attrNameLst>
                                          <p:attrName>fillcolor</p:attrName>
                                        </p:attrNameLst>
                                      </p:cBhvr>
                                      <p:to>
                                        <a:srgbClr val="CCCCCC"/>
                                      </p:to>
                                    </p:animClr>
                                    <p:set>
                                      <p:cBhvr>
                                        <p:cTn id="267" dur="10" fill="hold"/>
                                        <p:tgtEl>
                                          <p:spTgt spid="187446"/>
                                        </p:tgtEl>
                                        <p:attrNameLst>
                                          <p:attrName>fill.type</p:attrName>
                                        </p:attrNameLst>
                                      </p:cBhvr>
                                      <p:to>
                                        <p:strVal val="solid"/>
                                      </p:to>
                                    </p:set>
                                    <p:set>
                                      <p:cBhvr>
                                        <p:cTn id="268" dur="10" fill="hold"/>
                                        <p:tgtEl>
                                          <p:spTgt spid="187446"/>
                                        </p:tgtEl>
                                        <p:attrNameLst>
                                          <p:attrName>fill.on</p:attrName>
                                        </p:attrNameLst>
                                      </p:cBhvr>
                                      <p:to>
                                        <p:strVal val="true"/>
                                      </p:to>
                                    </p:set>
                                  </p:childTnLst>
                                </p:cTn>
                              </p:par>
                            </p:childTnLst>
                          </p:cTn>
                        </p:par>
                        <p:par>
                          <p:cTn id="269" fill="hold">
                            <p:stCondLst>
                              <p:cond delay="5730"/>
                            </p:stCondLst>
                            <p:childTnLst>
                              <p:par>
                                <p:cTn id="270" presetID="1" presetClass="emph" presetSubtype="2" fill="hold" nodeType="afterEffect">
                                  <p:stCondLst>
                                    <p:cond delay="100"/>
                                  </p:stCondLst>
                                  <p:childTnLst>
                                    <p:animClr clrSpc="rgb" dir="cw">
                                      <p:cBhvr>
                                        <p:cTn id="271" dur="10" fill="hold"/>
                                        <p:tgtEl>
                                          <p:spTgt spid="187447"/>
                                        </p:tgtEl>
                                        <p:attrNameLst>
                                          <p:attrName>fillcolor</p:attrName>
                                        </p:attrNameLst>
                                      </p:cBhvr>
                                      <p:to>
                                        <a:srgbClr val="CCCCCC"/>
                                      </p:to>
                                    </p:animClr>
                                    <p:set>
                                      <p:cBhvr>
                                        <p:cTn id="272" dur="10" fill="hold"/>
                                        <p:tgtEl>
                                          <p:spTgt spid="187447"/>
                                        </p:tgtEl>
                                        <p:attrNameLst>
                                          <p:attrName>fill.type</p:attrName>
                                        </p:attrNameLst>
                                      </p:cBhvr>
                                      <p:to>
                                        <p:strVal val="solid"/>
                                      </p:to>
                                    </p:set>
                                    <p:set>
                                      <p:cBhvr>
                                        <p:cTn id="273" dur="10" fill="hold"/>
                                        <p:tgtEl>
                                          <p:spTgt spid="187447"/>
                                        </p:tgtEl>
                                        <p:attrNameLst>
                                          <p:attrName>fill.on</p:attrName>
                                        </p:attrNameLst>
                                      </p:cBhvr>
                                      <p:to>
                                        <p:strVal val="true"/>
                                      </p:to>
                                    </p:set>
                                  </p:childTnLst>
                                </p:cTn>
                              </p:par>
                            </p:childTnLst>
                          </p:cTn>
                        </p:par>
                        <p:par>
                          <p:cTn id="274" fill="hold">
                            <p:stCondLst>
                              <p:cond delay="5840"/>
                            </p:stCondLst>
                            <p:childTnLst>
                              <p:par>
                                <p:cTn id="275" presetID="1" presetClass="emph" presetSubtype="2" fill="hold" nodeType="afterEffect">
                                  <p:stCondLst>
                                    <p:cond delay="100"/>
                                  </p:stCondLst>
                                  <p:childTnLst>
                                    <p:animClr clrSpc="rgb" dir="cw">
                                      <p:cBhvr>
                                        <p:cTn id="276" dur="10" fill="hold"/>
                                        <p:tgtEl>
                                          <p:spTgt spid="187448"/>
                                        </p:tgtEl>
                                        <p:attrNameLst>
                                          <p:attrName>fillcolor</p:attrName>
                                        </p:attrNameLst>
                                      </p:cBhvr>
                                      <p:to>
                                        <a:srgbClr val="CCCCCC"/>
                                      </p:to>
                                    </p:animClr>
                                    <p:set>
                                      <p:cBhvr>
                                        <p:cTn id="277" dur="10" fill="hold"/>
                                        <p:tgtEl>
                                          <p:spTgt spid="187448"/>
                                        </p:tgtEl>
                                        <p:attrNameLst>
                                          <p:attrName>fill.type</p:attrName>
                                        </p:attrNameLst>
                                      </p:cBhvr>
                                      <p:to>
                                        <p:strVal val="solid"/>
                                      </p:to>
                                    </p:set>
                                    <p:set>
                                      <p:cBhvr>
                                        <p:cTn id="278" dur="10" fill="hold"/>
                                        <p:tgtEl>
                                          <p:spTgt spid="187448"/>
                                        </p:tgtEl>
                                        <p:attrNameLst>
                                          <p:attrName>fill.on</p:attrName>
                                        </p:attrNameLst>
                                      </p:cBhvr>
                                      <p:to>
                                        <p:strVal val="true"/>
                                      </p:to>
                                    </p:set>
                                  </p:childTnLst>
                                </p:cTn>
                              </p:par>
                            </p:childTnLst>
                          </p:cTn>
                        </p:par>
                        <p:par>
                          <p:cTn id="279" fill="hold">
                            <p:stCondLst>
                              <p:cond delay="5950"/>
                            </p:stCondLst>
                            <p:childTnLst>
                              <p:par>
                                <p:cTn id="280" presetID="1" presetClass="emph" presetSubtype="2" fill="hold" nodeType="afterEffect">
                                  <p:stCondLst>
                                    <p:cond delay="100"/>
                                  </p:stCondLst>
                                  <p:childTnLst>
                                    <p:animClr clrSpc="rgb" dir="cw">
                                      <p:cBhvr>
                                        <p:cTn id="281" dur="10" fill="hold"/>
                                        <p:tgtEl>
                                          <p:spTgt spid="187449"/>
                                        </p:tgtEl>
                                        <p:attrNameLst>
                                          <p:attrName>fillcolor</p:attrName>
                                        </p:attrNameLst>
                                      </p:cBhvr>
                                      <p:to>
                                        <a:srgbClr val="CCCCCC"/>
                                      </p:to>
                                    </p:animClr>
                                    <p:set>
                                      <p:cBhvr>
                                        <p:cTn id="282" dur="10" fill="hold"/>
                                        <p:tgtEl>
                                          <p:spTgt spid="187449"/>
                                        </p:tgtEl>
                                        <p:attrNameLst>
                                          <p:attrName>fill.type</p:attrName>
                                        </p:attrNameLst>
                                      </p:cBhvr>
                                      <p:to>
                                        <p:strVal val="solid"/>
                                      </p:to>
                                    </p:set>
                                    <p:set>
                                      <p:cBhvr>
                                        <p:cTn id="283" dur="10" fill="hold"/>
                                        <p:tgtEl>
                                          <p:spTgt spid="187449"/>
                                        </p:tgtEl>
                                        <p:attrNameLst>
                                          <p:attrName>fill.on</p:attrName>
                                        </p:attrNameLst>
                                      </p:cBhvr>
                                      <p:to>
                                        <p:strVal val="true"/>
                                      </p:to>
                                    </p:set>
                                  </p:childTnLst>
                                </p:cTn>
                              </p:par>
                            </p:childTnLst>
                          </p:cTn>
                        </p:par>
                        <p:par>
                          <p:cTn id="284" fill="hold">
                            <p:stCondLst>
                              <p:cond delay="6060"/>
                            </p:stCondLst>
                            <p:childTnLst>
                              <p:par>
                                <p:cTn id="285" presetID="1" presetClass="emph" presetSubtype="2" fill="hold" nodeType="afterEffect">
                                  <p:stCondLst>
                                    <p:cond delay="100"/>
                                  </p:stCondLst>
                                  <p:childTnLst>
                                    <p:animClr clrSpc="rgb" dir="cw">
                                      <p:cBhvr>
                                        <p:cTn id="286" dur="10" fill="hold"/>
                                        <p:tgtEl>
                                          <p:spTgt spid="187450"/>
                                        </p:tgtEl>
                                        <p:attrNameLst>
                                          <p:attrName>fillcolor</p:attrName>
                                        </p:attrNameLst>
                                      </p:cBhvr>
                                      <p:to>
                                        <a:srgbClr val="CCCCCC"/>
                                      </p:to>
                                    </p:animClr>
                                    <p:set>
                                      <p:cBhvr>
                                        <p:cTn id="287" dur="10" fill="hold"/>
                                        <p:tgtEl>
                                          <p:spTgt spid="187450"/>
                                        </p:tgtEl>
                                        <p:attrNameLst>
                                          <p:attrName>fill.type</p:attrName>
                                        </p:attrNameLst>
                                      </p:cBhvr>
                                      <p:to>
                                        <p:strVal val="solid"/>
                                      </p:to>
                                    </p:set>
                                    <p:set>
                                      <p:cBhvr>
                                        <p:cTn id="288" dur="10" fill="hold"/>
                                        <p:tgtEl>
                                          <p:spTgt spid="187450"/>
                                        </p:tgtEl>
                                        <p:attrNameLst>
                                          <p:attrName>fill.on</p:attrName>
                                        </p:attrNameLst>
                                      </p:cBhvr>
                                      <p:to>
                                        <p:strVal val="true"/>
                                      </p:to>
                                    </p:set>
                                  </p:childTnLst>
                                </p:cTn>
                              </p:par>
                            </p:childTnLst>
                          </p:cTn>
                        </p:par>
                        <p:par>
                          <p:cTn id="289" fill="hold">
                            <p:stCondLst>
                              <p:cond delay="6170"/>
                            </p:stCondLst>
                            <p:childTnLst>
                              <p:par>
                                <p:cTn id="290" presetID="1" presetClass="emph" presetSubtype="2" fill="hold" nodeType="afterEffect">
                                  <p:stCondLst>
                                    <p:cond delay="100"/>
                                  </p:stCondLst>
                                  <p:childTnLst>
                                    <p:animClr clrSpc="rgb" dir="cw">
                                      <p:cBhvr>
                                        <p:cTn id="291" dur="10" fill="hold"/>
                                        <p:tgtEl>
                                          <p:spTgt spid="187451"/>
                                        </p:tgtEl>
                                        <p:attrNameLst>
                                          <p:attrName>fillcolor</p:attrName>
                                        </p:attrNameLst>
                                      </p:cBhvr>
                                      <p:to>
                                        <a:srgbClr val="CCCCCC"/>
                                      </p:to>
                                    </p:animClr>
                                    <p:set>
                                      <p:cBhvr>
                                        <p:cTn id="292" dur="10" fill="hold"/>
                                        <p:tgtEl>
                                          <p:spTgt spid="187451"/>
                                        </p:tgtEl>
                                        <p:attrNameLst>
                                          <p:attrName>fill.type</p:attrName>
                                        </p:attrNameLst>
                                      </p:cBhvr>
                                      <p:to>
                                        <p:strVal val="solid"/>
                                      </p:to>
                                    </p:set>
                                    <p:set>
                                      <p:cBhvr>
                                        <p:cTn id="293" dur="10" fill="hold"/>
                                        <p:tgtEl>
                                          <p:spTgt spid="187451"/>
                                        </p:tgtEl>
                                        <p:attrNameLst>
                                          <p:attrName>fill.on</p:attrName>
                                        </p:attrNameLst>
                                      </p:cBhvr>
                                      <p:to>
                                        <p:strVal val="true"/>
                                      </p:to>
                                    </p:set>
                                  </p:childTnLst>
                                </p:cTn>
                              </p:par>
                            </p:childTnLst>
                          </p:cTn>
                        </p:par>
                        <p:par>
                          <p:cTn id="294" fill="hold">
                            <p:stCondLst>
                              <p:cond delay="6280"/>
                            </p:stCondLst>
                            <p:childTnLst>
                              <p:par>
                                <p:cTn id="295" presetID="1" presetClass="emph" presetSubtype="2" fill="hold" nodeType="afterEffect">
                                  <p:stCondLst>
                                    <p:cond delay="100"/>
                                  </p:stCondLst>
                                  <p:childTnLst>
                                    <p:animClr clrSpc="rgb" dir="cw">
                                      <p:cBhvr>
                                        <p:cTn id="296" dur="10" fill="hold"/>
                                        <p:tgtEl>
                                          <p:spTgt spid="187452"/>
                                        </p:tgtEl>
                                        <p:attrNameLst>
                                          <p:attrName>fillcolor</p:attrName>
                                        </p:attrNameLst>
                                      </p:cBhvr>
                                      <p:to>
                                        <a:srgbClr val="CCCCCC"/>
                                      </p:to>
                                    </p:animClr>
                                    <p:set>
                                      <p:cBhvr>
                                        <p:cTn id="297" dur="10" fill="hold"/>
                                        <p:tgtEl>
                                          <p:spTgt spid="187452"/>
                                        </p:tgtEl>
                                        <p:attrNameLst>
                                          <p:attrName>fill.type</p:attrName>
                                        </p:attrNameLst>
                                      </p:cBhvr>
                                      <p:to>
                                        <p:strVal val="solid"/>
                                      </p:to>
                                    </p:set>
                                    <p:set>
                                      <p:cBhvr>
                                        <p:cTn id="298" dur="10" fill="hold"/>
                                        <p:tgtEl>
                                          <p:spTgt spid="187452"/>
                                        </p:tgtEl>
                                        <p:attrNameLst>
                                          <p:attrName>fill.on</p:attrName>
                                        </p:attrNameLst>
                                      </p:cBhvr>
                                      <p:to>
                                        <p:strVal val="true"/>
                                      </p:to>
                                    </p:set>
                                  </p:childTnLst>
                                </p:cTn>
                              </p:par>
                            </p:childTnLst>
                          </p:cTn>
                        </p:par>
                        <p:par>
                          <p:cTn id="299" fill="hold">
                            <p:stCondLst>
                              <p:cond delay="6390"/>
                            </p:stCondLst>
                            <p:childTnLst>
                              <p:par>
                                <p:cTn id="300" presetID="1" presetClass="emph" presetSubtype="2" fill="hold" nodeType="afterEffect">
                                  <p:stCondLst>
                                    <p:cond delay="100"/>
                                  </p:stCondLst>
                                  <p:childTnLst>
                                    <p:animClr clrSpc="rgb" dir="cw">
                                      <p:cBhvr>
                                        <p:cTn id="301" dur="10" fill="hold"/>
                                        <p:tgtEl>
                                          <p:spTgt spid="187453"/>
                                        </p:tgtEl>
                                        <p:attrNameLst>
                                          <p:attrName>fillcolor</p:attrName>
                                        </p:attrNameLst>
                                      </p:cBhvr>
                                      <p:to>
                                        <a:srgbClr val="CCCCCC"/>
                                      </p:to>
                                    </p:animClr>
                                    <p:set>
                                      <p:cBhvr>
                                        <p:cTn id="302" dur="10" fill="hold"/>
                                        <p:tgtEl>
                                          <p:spTgt spid="187453"/>
                                        </p:tgtEl>
                                        <p:attrNameLst>
                                          <p:attrName>fill.type</p:attrName>
                                        </p:attrNameLst>
                                      </p:cBhvr>
                                      <p:to>
                                        <p:strVal val="solid"/>
                                      </p:to>
                                    </p:set>
                                    <p:set>
                                      <p:cBhvr>
                                        <p:cTn id="303" dur="10" fill="hold"/>
                                        <p:tgtEl>
                                          <p:spTgt spid="187453"/>
                                        </p:tgtEl>
                                        <p:attrNameLst>
                                          <p:attrName>fill.on</p:attrName>
                                        </p:attrNameLst>
                                      </p:cBhvr>
                                      <p:to>
                                        <p:strVal val="true"/>
                                      </p:to>
                                    </p:set>
                                  </p:childTnLst>
                                </p:cTn>
                              </p:par>
                            </p:childTnLst>
                          </p:cTn>
                        </p:par>
                        <p:par>
                          <p:cTn id="304" fill="hold">
                            <p:stCondLst>
                              <p:cond delay="6500"/>
                            </p:stCondLst>
                            <p:childTnLst>
                              <p:par>
                                <p:cTn id="305" presetID="1" presetClass="emph" presetSubtype="2" fill="hold" nodeType="afterEffect">
                                  <p:stCondLst>
                                    <p:cond delay="100"/>
                                  </p:stCondLst>
                                  <p:childTnLst>
                                    <p:animClr clrSpc="rgb" dir="cw">
                                      <p:cBhvr>
                                        <p:cTn id="306" dur="10" fill="hold"/>
                                        <p:tgtEl>
                                          <p:spTgt spid="187454"/>
                                        </p:tgtEl>
                                        <p:attrNameLst>
                                          <p:attrName>fillcolor</p:attrName>
                                        </p:attrNameLst>
                                      </p:cBhvr>
                                      <p:to>
                                        <a:srgbClr val="CCCCCC"/>
                                      </p:to>
                                    </p:animClr>
                                    <p:set>
                                      <p:cBhvr>
                                        <p:cTn id="307" dur="10" fill="hold"/>
                                        <p:tgtEl>
                                          <p:spTgt spid="187454"/>
                                        </p:tgtEl>
                                        <p:attrNameLst>
                                          <p:attrName>fill.type</p:attrName>
                                        </p:attrNameLst>
                                      </p:cBhvr>
                                      <p:to>
                                        <p:strVal val="solid"/>
                                      </p:to>
                                    </p:set>
                                    <p:set>
                                      <p:cBhvr>
                                        <p:cTn id="308" dur="10" fill="hold"/>
                                        <p:tgtEl>
                                          <p:spTgt spid="187454"/>
                                        </p:tgtEl>
                                        <p:attrNameLst>
                                          <p:attrName>fill.on</p:attrName>
                                        </p:attrNameLst>
                                      </p:cBhvr>
                                      <p:to>
                                        <p:strVal val="true"/>
                                      </p:to>
                                    </p:set>
                                  </p:childTnLst>
                                </p:cTn>
                              </p:par>
                            </p:childTnLst>
                          </p:cTn>
                        </p:par>
                        <p:par>
                          <p:cTn id="309" fill="hold">
                            <p:stCondLst>
                              <p:cond delay="6610"/>
                            </p:stCondLst>
                            <p:childTnLst>
                              <p:par>
                                <p:cTn id="310" presetID="1" presetClass="emph" presetSubtype="2" fill="hold" nodeType="afterEffect">
                                  <p:stCondLst>
                                    <p:cond delay="100"/>
                                  </p:stCondLst>
                                  <p:childTnLst>
                                    <p:animClr clrSpc="rgb" dir="cw">
                                      <p:cBhvr>
                                        <p:cTn id="311" dur="10" fill="hold"/>
                                        <p:tgtEl>
                                          <p:spTgt spid="187455"/>
                                        </p:tgtEl>
                                        <p:attrNameLst>
                                          <p:attrName>fillcolor</p:attrName>
                                        </p:attrNameLst>
                                      </p:cBhvr>
                                      <p:to>
                                        <a:srgbClr val="CCCCCC"/>
                                      </p:to>
                                    </p:animClr>
                                    <p:set>
                                      <p:cBhvr>
                                        <p:cTn id="312" dur="10" fill="hold"/>
                                        <p:tgtEl>
                                          <p:spTgt spid="187455"/>
                                        </p:tgtEl>
                                        <p:attrNameLst>
                                          <p:attrName>fill.type</p:attrName>
                                        </p:attrNameLst>
                                      </p:cBhvr>
                                      <p:to>
                                        <p:strVal val="solid"/>
                                      </p:to>
                                    </p:set>
                                    <p:set>
                                      <p:cBhvr>
                                        <p:cTn id="313" dur="10" fill="hold"/>
                                        <p:tgtEl>
                                          <p:spTgt spid="187455"/>
                                        </p:tgtEl>
                                        <p:attrNameLst>
                                          <p:attrName>fill.on</p:attrName>
                                        </p:attrNameLst>
                                      </p:cBhvr>
                                      <p:to>
                                        <p:strVal val="true"/>
                                      </p:to>
                                    </p:set>
                                  </p:childTnLst>
                                </p:cTn>
                              </p:par>
                            </p:childTnLst>
                          </p:cTn>
                        </p:par>
                        <p:par>
                          <p:cTn id="314" fill="hold">
                            <p:stCondLst>
                              <p:cond delay="6720"/>
                            </p:stCondLst>
                            <p:childTnLst>
                              <p:par>
                                <p:cTn id="315" presetID="1" presetClass="emph" presetSubtype="2" fill="hold" nodeType="afterEffect">
                                  <p:stCondLst>
                                    <p:cond delay="100"/>
                                  </p:stCondLst>
                                  <p:childTnLst>
                                    <p:animClr clrSpc="rgb" dir="cw">
                                      <p:cBhvr>
                                        <p:cTn id="316" dur="10" fill="hold"/>
                                        <p:tgtEl>
                                          <p:spTgt spid="187456"/>
                                        </p:tgtEl>
                                        <p:attrNameLst>
                                          <p:attrName>fillcolor</p:attrName>
                                        </p:attrNameLst>
                                      </p:cBhvr>
                                      <p:to>
                                        <a:srgbClr val="CCCCCC"/>
                                      </p:to>
                                    </p:animClr>
                                    <p:set>
                                      <p:cBhvr>
                                        <p:cTn id="317" dur="10" fill="hold"/>
                                        <p:tgtEl>
                                          <p:spTgt spid="187456"/>
                                        </p:tgtEl>
                                        <p:attrNameLst>
                                          <p:attrName>fill.type</p:attrName>
                                        </p:attrNameLst>
                                      </p:cBhvr>
                                      <p:to>
                                        <p:strVal val="solid"/>
                                      </p:to>
                                    </p:set>
                                    <p:set>
                                      <p:cBhvr>
                                        <p:cTn id="318" dur="10" fill="hold"/>
                                        <p:tgtEl>
                                          <p:spTgt spid="187456"/>
                                        </p:tgtEl>
                                        <p:attrNameLst>
                                          <p:attrName>fill.on</p:attrName>
                                        </p:attrNameLst>
                                      </p:cBhvr>
                                      <p:to>
                                        <p:strVal val="true"/>
                                      </p:to>
                                    </p:set>
                                  </p:childTnLst>
                                </p:cTn>
                              </p:par>
                            </p:childTnLst>
                          </p:cTn>
                        </p:par>
                        <p:par>
                          <p:cTn id="319" fill="hold">
                            <p:stCondLst>
                              <p:cond delay="6830"/>
                            </p:stCondLst>
                            <p:childTnLst>
                              <p:par>
                                <p:cTn id="320" presetID="1" presetClass="emph" presetSubtype="2" fill="hold" nodeType="afterEffect">
                                  <p:stCondLst>
                                    <p:cond delay="100"/>
                                  </p:stCondLst>
                                  <p:childTnLst>
                                    <p:animClr clrSpc="rgb" dir="cw">
                                      <p:cBhvr>
                                        <p:cTn id="321" dur="10" fill="hold"/>
                                        <p:tgtEl>
                                          <p:spTgt spid="187457"/>
                                        </p:tgtEl>
                                        <p:attrNameLst>
                                          <p:attrName>fillcolor</p:attrName>
                                        </p:attrNameLst>
                                      </p:cBhvr>
                                      <p:to>
                                        <a:srgbClr val="CCCCCC"/>
                                      </p:to>
                                    </p:animClr>
                                    <p:set>
                                      <p:cBhvr>
                                        <p:cTn id="322" dur="10" fill="hold"/>
                                        <p:tgtEl>
                                          <p:spTgt spid="187457"/>
                                        </p:tgtEl>
                                        <p:attrNameLst>
                                          <p:attrName>fill.type</p:attrName>
                                        </p:attrNameLst>
                                      </p:cBhvr>
                                      <p:to>
                                        <p:strVal val="solid"/>
                                      </p:to>
                                    </p:set>
                                    <p:set>
                                      <p:cBhvr>
                                        <p:cTn id="323" dur="10" fill="hold"/>
                                        <p:tgtEl>
                                          <p:spTgt spid="187457"/>
                                        </p:tgtEl>
                                        <p:attrNameLst>
                                          <p:attrName>fill.on</p:attrName>
                                        </p:attrNameLst>
                                      </p:cBhvr>
                                      <p:to>
                                        <p:strVal val="true"/>
                                      </p:to>
                                    </p:set>
                                  </p:childTnLst>
                                </p:cTn>
                              </p:par>
                            </p:childTnLst>
                          </p:cTn>
                        </p:par>
                        <p:par>
                          <p:cTn id="324" fill="hold">
                            <p:stCondLst>
                              <p:cond delay="6940"/>
                            </p:stCondLst>
                            <p:childTnLst>
                              <p:par>
                                <p:cTn id="325" presetID="1" presetClass="emph" presetSubtype="2" fill="hold" nodeType="afterEffect">
                                  <p:stCondLst>
                                    <p:cond delay="100"/>
                                  </p:stCondLst>
                                  <p:childTnLst>
                                    <p:animClr clrSpc="rgb" dir="cw">
                                      <p:cBhvr>
                                        <p:cTn id="326" dur="10" fill="hold"/>
                                        <p:tgtEl>
                                          <p:spTgt spid="187458"/>
                                        </p:tgtEl>
                                        <p:attrNameLst>
                                          <p:attrName>fillcolor</p:attrName>
                                        </p:attrNameLst>
                                      </p:cBhvr>
                                      <p:to>
                                        <a:srgbClr val="CCCCCC"/>
                                      </p:to>
                                    </p:animClr>
                                    <p:set>
                                      <p:cBhvr>
                                        <p:cTn id="327" dur="10" fill="hold"/>
                                        <p:tgtEl>
                                          <p:spTgt spid="187458"/>
                                        </p:tgtEl>
                                        <p:attrNameLst>
                                          <p:attrName>fill.type</p:attrName>
                                        </p:attrNameLst>
                                      </p:cBhvr>
                                      <p:to>
                                        <p:strVal val="solid"/>
                                      </p:to>
                                    </p:set>
                                    <p:set>
                                      <p:cBhvr>
                                        <p:cTn id="328" dur="10" fill="hold"/>
                                        <p:tgtEl>
                                          <p:spTgt spid="187458"/>
                                        </p:tgtEl>
                                        <p:attrNameLst>
                                          <p:attrName>fill.on</p:attrName>
                                        </p:attrNameLst>
                                      </p:cBhvr>
                                      <p:to>
                                        <p:strVal val="true"/>
                                      </p:to>
                                    </p:set>
                                  </p:childTnLst>
                                </p:cTn>
                              </p:par>
                            </p:childTnLst>
                          </p:cTn>
                        </p:par>
                        <p:par>
                          <p:cTn id="329" fill="hold">
                            <p:stCondLst>
                              <p:cond delay="7050"/>
                            </p:stCondLst>
                            <p:childTnLst>
                              <p:par>
                                <p:cTn id="330" presetID="1" presetClass="emph" presetSubtype="2" fill="hold" nodeType="afterEffect">
                                  <p:stCondLst>
                                    <p:cond delay="100"/>
                                  </p:stCondLst>
                                  <p:childTnLst>
                                    <p:animClr clrSpc="rgb" dir="cw">
                                      <p:cBhvr>
                                        <p:cTn id="331" dur="10" fill="hold"/>
                                        <p:tgtEl>
                                          <p:spTgt spid="187459"/>
                                        </p:tgtEl>
                                        <p:attrNameLst>
                                          <p:attrName>fillcolor</p:attrName>
                                        </p:attrNameLst>
                                      </p:cBhvr>
                                      <p:to>
                                        <a:srgbClr val="CCCCCC"/>
                                      </p:to>
                                    </p:animClr>
                                    <p:set>
                                      <p:cBhvr>
                                        <p:cTn id="332" dur="10" fill="hold"/>
                                        <p:tgtEl>
                                          <p:spTgt spid="187459"/>
                                        </p:tgtEl>
                                        <p:attrNameLst>
                                          <p:attrName>fill.type</p:attrName>
                                        </p:attrNameLst>
                                      </p:cBhvr>
                                      <p:to>
                                        <p:strVal val="solid"/>
                                      </p:to>
                                    </p:set>
                                    <p:set>
                                      <p:cBhvr>
                                        <p:cTn id="333" dur="10" fill="hold"/>
                                        <p:tgtEl>
                                          <p:spTgt spid="187459"/>
                                        </p:tgtEl>
                                        <p:attrNameLst>
                                          <p:attrName>fill.on</p:attrName>
                                        </p:attrNameLst>
                                      </p:cBhvr>
                                      <p:to>
                                        <p:strVal val="true"/>
                                      </p:to>
                                    </p:set>
                                  </p:childTnLst>
                                </p:cTn>
                              </p:par>
                            </p:childTnLst>
                          </p:cTn>
                        </p:par>
                        <p:par>
                          <p:cTn id="334" fill="hold">
                            <p:stCondLst>
                              <p:cond delay="7160"/>
                            </p:stCondLst>
                            <p:childTnLst>
                              <p:par>
                                <p:cTn id="335" presetID="1" presetClass="emph" presetSubtype="2" fill="hold" nodeType="afterEffect">
                                  <p:stCondLst>
                                    <p:cond delay="100"/>
                                  </p:stCondLst>
                                  <p:childTnLst>
                                    <p:animClr clrSpc="rgb" dir="cw">
                                      <p:cBhvr>
                                        <p:cTn id="336" dur="10" fill="hold"/>
                                        <p:tgtEl>
                                          <p:spTgt spid="187460"/>
                                        </p:tgtEl>
                                        <p:attrNameLst>
                                          <p:attrName>fillcolor</p:attrName>
                                        </p:attrNameLst>
                                      </p:cBhvr>
                                      <p:to>
                                        <a:srgbClr val="CCCCCC"/>
                                      </p:to>
                                    </p:animClr>
                                    <p:set>
                                      <p:cBhvr>
                                        <p:cTn id="337" dur="10" fill="hold"/>
                                        <p:tgtEl>
                                          <p:spTgt spid="187460"/>
                                        </p:tgtEl>
                                        <p:attrNameLst>
                                          <p:attrName>fill.type</p:attrName>
                                        </p:attrNameLst>
                                      </p:cBhvr>
                                      <p:to>
                                        <p:strVal val="solid"/>
                                      </p:to>
                                    </p:set>
                                    <p:set>
                                      <p:cBhvr>
                                        <p:cTn id="338" dur="10" fill="hold"/>
                                        <p:tgtEl>
                                          <p:spTgt spid="187460"/>
                                        </p:tgtEl>
                                        <p:attrNameLst>
                                          <p:attrName>fill.on</p:attrName>
                                        </p:attrNameLst>
                                      </p:cBhvr>
                                      <p:to>
                                        <p:strVal val="true"/>
                                      </p:to>
                                    </p:set>
                                  </p:childTnLst>
                                </p:cTn>
                              </p:par>
                            </p:childTnLst>
                          </p:cTn>
                        </p:par>
                        <p:par>
                          <p:cTn id="339" fill="hold">
                            <p:stCondLst>
                              <p:cond delay="7270"/>
                            </p:stCondLst>
                            <p:childTnLst>
                              <p:par>
                                <p:cTn id="340" presetID="1" presetClass="emph" presetSubtype="2" fill="hold" nodeType="afterEffect">
                                  <p:stCondLst>
                                    <p:cond delay="100"/>
                                  </p:stCondLst>
                                  <p:childTnLst>
                                    <p:animClr clrSpc="rgb" dir="cw">
                                      <p:cBhvr>
                                        <p:cTn id="341" dur="10" fill="hold"/>
                                        <p:tgtEl>
                                          <p:spTgt spid="187461"/>
                                        </p:tgtEl>
                                        <p:attrNameLst>
                                          <p:attrName>fillcolor</p:attrName>
                                        </p:attrNameLst>
                                      </p:cBhvr>
                                      <p:to>
                                        <a:srgbClr val="CCCCCC"/>
                                      </p:to>
                                    </p:animClr>
                                    <p:set>
                                      <p:cBhvr>
                                        <p:cTn id="342" dur="10" fill="hold"/>
                                        <p:tgtEl>
                                          <p:spTgt spid="187461"/>
                                        </p:tgtEl>
                                        <p:attrNameLst>
                                          <p:attrName>fill.type</p:attrName>
                                        </p:attrNameLst>
                                      </p:cBhvr>
                                      <p:to>
                                        <p:strVal val="solid"/>
                                      </p:to>
                                    </p:set>
                                    <p:set>
                                      <p:cBhvr>
                                        <p:cTn id="343" dur="10" fill="hold"/>
                                        <p:tgtEl>
                                          <p:spTgt spid="187461"/>
                                        </p:tgtEl>
                                        <p:attrNameLst>
                                          <p:attrName>fill.on</p:attrName>
                                        </p:attrNameLst>
                                      </p:cBhvr>
                                      <p:to>
                                        <p:strVal val="true"/>
                                      </p:to>
                                    </p:set>
                                  </p:childTnLst>
                                </p:cTn>
                              </p:par>
                            </p:childTnLst>
                          </p:cTn>
                        </p:par>
                        <p:par>
                          <p:cTn id="344" fill="hold">
                            <p:stCondLst>
                              <p:cond delay="7380"/>
                            </p:stCondLst>
                            <p:childTnLst>
                              <p:par>
                                <p:cTn id="345" presetID="1" presetClass="emph" presetSubtype="2" fill="hold" nodeType="afterEffect">
                                  <p:stCondLst>
                                    <p:cond delay="100"/>
                                  </p:stCondLst>
                                  <p:childTnLst>
                                    <p:animClr clrSpc="rgb" dir="cw">
                                      <p:cBhvr>
                                        <p:cTn id="346" dur="10" fill="hold"/>
                                        <p:tgtEl>
                                          <p:spTgt spid="187462"/>
                                        </p:tgtEl>
                                        <p:attrNameLst>
                                          <p:attrName>fillcolor</p:attrName>
                                        </p:attrNameLst>
                                      </p:cBhvr>
                                      <p:to>
                                        <a:srgbClr val="CCCCCC"/>
                                      </p:to>
                                    </p:animClr>
                                    <p:set>
                                      <p:cBhvr>
                                        <p:cTn id="347" dur="10" fill="hold"/>
                                        <p:tgtEl>
                                          <p:spTgt spid="187462"/>
                                        </p:tgtEl>
                                        <p:attrNameLst>
                                          <p:attrName>fill.type</p:attrName>
                                        </p:attrNameLst>
                                      </p:cBhvr>
                                      <p:to>
                                        <p:strVal val="solid"/>
                                      </p:to>
                                    </p:set>
                                    <p:set>
                                      <p:cBhvr>
                                        <p:cTn id="348" dur="10" fill="hold"/>
                                        <p:tgtEl>
                                          <p:spTgt spid="187462"/>
                                        </p:tgtEl>
                                        <p:attrNameLst>
                                          <p:attrName>fill.on</p:attrName>
                                        </p:attrNameLst>
                                      </p:cBhvr>
                                      <p:to>
                                        <p:strVal val="true"/>
                                      </p:to>
                                    </p:set>
                                  </p:childTnLst>
                                </p:cTn>
                              </p:par>
                            </p:childTnLst>
                          </p:cTn>
                        </p:par>
                        <p:par>
                          <p:cTn id="349" fill="hold">
                            <p:stCondLst>
                              <p:cond delay="7490"/>
                            </p:stCondLst>
                            <p:childTnLst>
                              <p:par>
                                <p:cTn id="350" presetID="1" presetClass="emph" presetSubtype="2" fill="hold" nodeType="afterEffect">
                                  <p:stCondLst>
                                    <p:cond delay="100"/>
                                  </p:stCondLst>
                                  <p:childTnLst>
                                    <p:animClr clrSpc="rgb" dir="cw">
                                      <p:cBhvr>
                                        <p:cTn id="351" dur="10" fill="hold"/>
                                        <p:tgtEl>
                                          <p:spTgt spid="187463"/>
                                        </p:tgtEl>
                                        <p:attrNameLst>
                                          <p:attrName>fillcolor</p:attrName>
                                        </p:attrNameLst>
                                      </p:cBhvr>
                                      <p:to>
                                        <a:srgbClr val="CCCCCC"/>
                                      </p:to>
                                    </p:animClr>
                                    <p:set>
                                      <p:cBhvr>
                                        <p:cTn id="352" dur="10" fill="hold"/>
                                        <p:tgtEl>
                                          <p:spTgt spid="187463"/>
                                        </p:tgtEl>
                                        <p:attrNameLst>
                                          <p:attrName>fill.type</p:attrName>
                                        </p:attrNameLst>
                                      </p:cBhvr>
                                      <p:to>
                                        <p:strVal val="solid"/>
                                      </p:to>
                                    </p:set>
                                    <p:set>
                                      <p:cBhvr>
                                        <p:cTn id="353" dur="10" fill="hold"/>
                                        <p:tgtEl>
                                          <p:spTgt spid="187463"/>
                                        </p:tgtEl>
                                        <p:attrNameLst>
                                          <p:attrName>fill.on</p:attrName>
                                        </p:attrNameLst>
                                      </p:cBhvr>
                                      <p:to>
                                        <p:strVal val="true"/>
                                      </p:to>
                                    </p:set>
                                  </p:childTnLst>
                                </p:cTn>
                              </p:par>
                            </p:childTnLst>
                          </p:cTn>
                        </p:par>
                        <p:par>
                          <p:cTn id="354" fill="hold">
                            <p:stCondLst>
                              <p:cond delay="7600"/>
                            </p:stCondLst>
                            <p:childTnLst>
                              <p:par>
                                <p:cTn id="355" presetID="1" presetClass="emph" presetSubtype="2" fill="hold" nodeType="afterEffect">
                                  <p:stCondLst>
                                    <p:cond delay="100"/>
                                  </p:stCondLst>
                                  <p:childTnLst>
                                    <p:animClr clrSpc="rgb" dir="cw">
                                      <p:cBhvr>
                                        <p:cTn id="356" dur="10" fill="hold"/>
                                        <p:tgtEl>
                                          <p:spTgt spid="187464"/>
                                        </p:tgtEl>
                                        <p:attrNameLst>
                                          <p:attrName>fillcolor</p:attrName>
                                        </p:attrNameLst>
                                      </p:cBhvr>
                                      <p:to>
                                        <a:srgbClr val="CCCCCC"/>
                                      </p:to>
                                    </p:animClr>
                                    <p:set>
                                      <p:cBhvr>
                                        <p:cTn id="357" dur="10" fill="hold"/>
                                        <p:tgtEl>
                                          <p:spTgt spid="187464"/>
                                        </p:tgtEl>
                                        <p:attrNameLst>
                                          <p:attrName>fill.type</p:attrName>
                                        </p:attrNameLst>
                                      </p:cBhvr>
                                      <p:to>
                                        <p:strVal val="solid"/>
                                      </p:to>
                                    </p:set>
                                    <p:set>
                                      <p:cBhvr>
                                        <p:cTn id="358" dur="10" fill="hold"/>
                                        <p:tgtEl>
                                          <p:spTgt spid="187464"/>
                                        </p:tgtEl>
                                        <p:attrNameLst>
                                          <p:attrName>fill.on</p:attrName>
                                        </p:attrNameLst>
                                      </p:cBhvr>
                                      <p:to>
                                        <p:strVal val="true"/>
                                      </p:to>
                                    </p:set>
                                  </p:childTnLst>
                                </p:cTn>
                              </p:par>
                            </p:childTnLst>
                          </p:cTn>
                        </p:par>
                        <p:par>
                          <p:cTn id="359" fill="hold">
                            <p:stCondLst>
                              <p:cond delay="7710"/>
                            </p:stCondLst>
                            <p:childTnLst>
                              <p:par>
                                <p:cTn id="360" presetID="1" presetClass="emph" presetSubtype="2" fill="hold" nodeType="afterEffect">
                                  <p:stCondLst>
                                    <p:cond delay="100"/>
                                  </p:stCondLst>
                                  <p:childTnLst>
                                    <p:animClr clrSpc="rgb" dir="cw">
                                      <p:cBhvr>
                                        <p:cTn id="361" dur="10" fill="hold"/>
                                        <p:tgtEl>
                                          <p:spTgt spid="187465"/>
                                        </p:tgtEl>
                                        <p:attrNameLst>
                                          <p:attrName>fillcolor</p:attrName>
                                        </p:attrNameLst>
                                      </p:cBhvr>
                                      <p:to>
                                        <a:srgbClr val="CCCCCC"/>
                                      </p:to>
                                    </p:animClr>
                                    <p:set>
                                      <p:cBhvr>
                                        <p:cTn id="362" dur="10" fill="hold"/>
                                        <p:tgtEl>
                                          <p:spTgt spid="187465"/>
                                        </p:tgtEl>
                                        <p:attrNameLst>
                                          <p:attrName>fill.type</p:attrName>
                                        </p:attrNameLst>
                                      </p:cBhvr>
                                      <p:to>
                                        <p:strVal val="solid"/>
                                      </p:to>
                                    </p:set>
                                    <p:set>
                                      <p:cBhvr>
                                        <p:cTn id="363" dur="10" fill="hold"/>
                                        <p:tgtEl>
                                          <p:spTgt spid="187465"/>
                                        </p:tgtEl>
                                        <p:attrNameLst>
                                          <p:attrName>fill.on</p:attrName>
                                        </p:attrNameLst>
                                      </p:cBhvr>
                                      <p:to>
                                        <p:strVal val="true"/>
                                      </p:to>
                                    </p:set>
                                  </p:childTnLst>
                                </p:cTn>
                              </p:par>
                            </p:childTnLst>
                          </p:cTn>
                        </p:par>
                        <p:par>
                          <p:cTn id="364" fill="hold">
                            <p:stCondLst>
                              <p:cond delay="7820"/>
                            </p:stCondLst>
                            <p:childTnLst>
                              <p:par>
                                <p:cTn id="365" presetID="1" presetClass="emph" presetSubtype="2" fill="hold" nodeType="afterEffect">
                                  <p:stCondLst>
                                    <p:cond delay="100"/>
                                  </p:stCondLst>
                                  <p:childTnLst>
                                    <p:animClr clrSpc="rgb" dir="cw">
                                      <p:cBhvr>
                                        <p:cTn id="366" dur="10" fill="hold"/>
                                        <p:tgtEl>
                                          <p:spTgt spid="187466"/>
                                        </p:tgtEl>
                                        <p:attrNameLst>
                                          <p:attrName>fillcolor</p:attrName>
                                        </p:attrNameLst>
                                      </p:cBhvr>
                                      <p:to>
                                        <a:srgbClr val="CCCCCC"/>
                                      </p:to>
                                    </p:animClr>
                                    <p:set>
                                      <p:cBhvr>
                                        <p:cTn id="367" dur="10" fill="hold"/>
                                        <p:tgtEl>
                                          <p:spTgt spid="187466"/>
                                        </p:tgtEl>
                                        <p:attrNameLst>
                                          <p:attrName>fill.type</p:attrName>
                                        </p:attrNameLst>
                                      </p:cBhvr>
                                      <p:to>
                                        <p:strVal val="solid"/>
                                      </p:to>
                                    </p:set>
                                    <p:set>
                                      <p:cBhvr>
                                        <p:cTn id="368" dur="10" fill="hold"/>
                                        <p:tgtEl>
                                          <p:spTgt spid="187466"/>
                                        </p:tgtEl>
                                        <p:attrNameLst>
                                          <p:attrName>fill.on</p:attrName>
                                        </p:attrNameLst>
                                      </p:cBhvr>
                                      <p:to>
                                        <p:strVal val="true"/>
                                      </p:to>
                                    </p:set>
                                  </p:childTnLst>
                                </p:cTn>
                              </p:par>
                            </p:childTnLst>
                          </p:cTn>
                        </p:par>
                        <p:par>
                          <p:cTn id="369" fill="hold">
                            <p:stCondLst>
                              <p:cond delay="7930"/>
                            </p:stCondLst>
                            <p:childTnLst>
                              <p:par>
                                <p:cTn id="370" presetID="1" presetClass="emph" presetSubtype="2" fill="hold" nodeType="afterEffect">
                                  <p:stCondLst>
                                    <p:cond delay="100"/>
                                  </p:stCondLst>
                                  <p:childTnLst>
                                    <p:animClr clrSpc="rgb" dir="cw">
                                      <p:cBhvr>
                                        <p:cTn id="371" dur="10" fill="hold"/>
                                        <p:tgtEl>
                                          <p:spTgt spid="187467"/>
                                        </p:tgtEl>
                                        <p:attrNameLst>
                                          <p:attrName>fillcolor</p:attrName>
                                        </p:attrNameLst>
                                      </p:cBhvr>
                                      <p:to>
                                        <a:srgbClr val="CCCCCC"/>
                                      </p:to>
                                    </p:animClr>
                                    <p:set>
                                      <p:cBhvr>
                                        <p:cTn id="372" dur="10" fill="hold"/>
                                        <p:tgtEl>
                                          <p:spTgt spid="187467"/>
                                        </p:tgtEl>
                                        <p:attrNameLst>
                                          <p:attrName>fill.type</p:attrName>
                                        </p:attrNameLst>
                                      </p:cBhvr>
                                      <p:to>
                                        <p:strVal val="solid"/>
                                      </p:to>
                                    </p:set>
                                    <p:set>
                                      <p:cBhvr>
                                        <p:cTn id="373" dur="10" fill="hold"/>
                                        <p:tgtEl>
                                          <p:spTgt spid="187467"/>
                                        </p:tgtEl>
                                        <p:attrNameLst>
                                          <p:attrName>fill.on</p:attrName>
                                        </p:attrNameLst>
                                      </p:cBhvr>
                                      <p:to>
                                        <p:strVal val="true"/>
                                      </p:to>
                                    </p:set>
                                  </p:childTnLst>
                                </p:cTn>
                              </p:par>
                            </p:childTnLst>
                          </p:cTn>
                        </p:par>
                        <p:par>
                          <p:cTn id="374" fill="hold">
                            <p:stCondLst>
                              <p:cond delay="8040"/>
                            </p:stCondLst>
                            <p:childTnLst>
                              <p:par>
                                <p:cTn id="375" presetID="1" presetClass="emph" presetSubtype="2" fill="hold" nodeType="afterEffect">
                                  <p:stCondLst>
                                    <p:cond delay="100"/>
                                  </p:stCondLst>
                                  <p:childTnLst>
                                    <p:animClr clrSpc="rgb" dir="cw">
                                      <p:cBhvr>
                                        <p:cTn id="376" dur="10" fill="hold"/>
                                        <p:tgtEl>
                                          <p:spTgt spid="187468"/>
                                        </p:tgtEl>
                                        <p:attrNameLst>
                                          <p:attrName>fillcolor</p:attrName>
                                        </p:attrNameLst>
                                      </p:cBhvr>
                                      <p:to>
                                        <a:srgbClr val="CCCCCC"/>
                                      </p:to>
                                    </p:animClr>
                                    <p:set>
                                      <p:cBhvr>
                                        <p:cTn id="377" dur="10" fill="hold"/>
                                        <p:tgtEl>
                                          <p:spTgt spid="187468"/>
                                        </p:tgtEl>
                                        <p:attrNameLst>
                                          <p:attrName>fill.type</p:attrName>
                                        </p:attrNameLst>
                                      </p:cBhvr>
                                      <p:to>
                                        <p:strVal val="solid"/>
                                      </p:to>
                                    </p:set>
                                    <p:set>
                                      <p:cBhvr>
                                        <p:cTn id="378" dur="10" fill="hold"/>
                                        <p:tgtEl>
                                          <p:spTgt spid="187468"/>
                                        </p:tgtEl>
                                        <p:attrNameLst>
                                          <p:attrName>fill.on</p:attrName>
                                        </p:attrNameLst>
                                      </p:cBhvr>
                                      <p:to>
                                        <p:strVal val="true"/>
                                      </p:to>
                                    </p:set>
                                  </p:childTnLst>
                                </p:cTn>
                              </p:par>
                            </p:childTnLst>
                          </p:cTn>
                        </p:par>
                        <p:par>
                          <p:cTn id="379" fill="hold">
                            <p:stCondLst>
                              <p:cond delay="8150"/>
                            </p:stCondLst>
                            <p:childTnLst>
                              <p:par>
                                <p:cTn id="380" presetID="1" presetClass="emph" presetSubtype="2" fill="hold" nodeType="afterEffect">
                                  <p:stCondLst>
                                    <p:cond delay="100"/>
                                  </p:stCondLst>
                                  <p:childTnLst>
                                    <p:animClr clrSpc="rgb" dir="cw">
                                      <p:cBhvr>
                                        <p:cTn id="381" dur="10" fill="hold"/>
                                        <p:tgtEl>
                                          <p:spTgt spid="187469"/>
                                        </p:tgtEl>
                                        <p:attrNameLst>
                                          <p:attrName>fillcolor</p:attrName>
                                        </p:attrNameLst>
                                      </p:cBhvr>
                                      <p:to>
                                        <a:srgbClr val="CCCCCC"/>
                                      </p:to>
                                    </p:animClr>
                                    <p:set>
                                      <p:cBhvr>
                                        <p:cTn id="382" dur="10" fill="hold"/>
                                        <p:tgtEl>
                                          <p:spTgt spid="187469"/>
                                        </p:tgtEl>
                                        <p:attrNameLst>
                                          <p:attrName>fill.type</p:attrName>
                                        </p:attrNameLst>
                                      </p:cBhvr>
                                      <p:to>
                                        <p:strVal val="solid"/>
                                      </p:to>
                                    </p:set>
                                    <p:set>
                                      <p:cBhvr>
                                        <p:cTn id="383" dur="10" fill="hold"/>
                                        <p:tgtEl>
                                          <p:spTgt spid="187469"/>
                                        </p:tgtEl>
                                        <p:attrNameLst>
                                          <p:attrName>fill.on</p:attrName>
                                        </p:attrNameLst>
                                      </p:cBhvr>
                                      <p:to>
                                        <p:strVal val="true"/>
                                      </p:to>
                                    </p:set>
                                  </p:childTnLst>
                                </p:cTn>
                              </p:par>
                            </p:childTnLst>
                          </p:cTn>
                        </p:par>
                        <p:par>
                          <p:cTn id="384" fill="hold">
                            <p:stCondLst>
                              <p:cond delay="8260"/>
                            </p:stCondLst>
                            <p:childTnLst>
                              <p:par>
                                <p:cTn id="385" presetID="1" presetClass="emph" presetSubtype="2" fill="hold" nodeType="afterEffect">
                                  <p:stCondLst>
                                    <p:cond delay="100"/>
                                  </p:stCondLst>
                                  <p:childTnLst>
                                    <p:animClr clrSpc="rgb" dir="cw">
                                      <p:cBhvr>
                                        <p:cTn id="386" dur="10" fill="hold"/>
                                        <p:tgtEl>
                                          <p:spTgt spid="187470"/>
                                        </p:tgtEl>
                                        <p:attrNameLst>
                                          <p:attrName>fillcolor</p:attrName>
                                        </p:attrNameLst>
                                      </p:cBhvr>
                                      <p:to>
                                        <a:srgbClr val="CCCCCC"/>
                                      </p:to>
                                    </p:animClr>
                                    <p:set>
                                      <p:cBhvr>
                                        <p:cTn id="387" dur="10" fill="hold"/>
                                        <p:tgtEl>
                                          <p:spTgt spid="187470"/>
                                        </p:tgtEl>
                                        <p:attrNameLst>
                                          <p:attrName>fill.type</p:attrName>
                                        </p:attrNameLst>
                                      </p:cBhvr>
                                      <p:to>
                                        <p:strVal val="solid"/>
                                      </p:to>
                                    </p:set>
                                    <p:set>
                                      <p:cBhvr>
                                        <p:cTn id="388" dur="10" fill="hold"/>
                                        <p:tgtEl>
                                          <p:spTgt spid="187470"/>
                                        </p:tgtEl>
                                        <p:attrNameLst>
                                          <p:attrName>fill.on</p:attrName>
                                        </p:attrNameLst>
                                      </p:cBhvr>
                                      <p:to>
                                        <p:strVal val="true"/>
                                      </p:to>
                                    </p:set>
                                  </p:childTnLst>
                                </p:cTn>
                              </p:par>
                            </p:childTnLst>
                          </p:cTn>
                        </p:par>
                        <p:par>
                          <p:cTn id="389" fill="hold">
                            <p:stCondLst>
                              <p:cond delay="8370"/>
                            </p:stCondLst>
                            <p:childTnLst>
                              <p:par>
                                <p:cTn id="390" presetID="1" presetClass="emph" presetSubtype="2" fill="hold" nodeType="afterEffect">
                                  <p:stCondLst>
                                    <p:cond delay="100"/>
                                  </p:stCondLst>
                                  <p:childTnLst>
                                    <p:animClr clrSpc="rgb" dir="cw">
                                      <p:cBhvr>
                                        <p:cTn id="391" dur="10" fill="hold"/>
                                        <p:tgtEl>
                                          <p:spTgt spid="187471"/>
                                        </p:tgtEl>
                                        <p:attrNameLst>
                                          <p:attrName>fillcolor</p:attrName>
                                        </p:attrNameLst>
                                      </p:cBhvr>
                                      <p:to>
                                        <a:srgbClr val="CCCCCC"/>
                                      </p:to>
                                    </p:animClr>
                                    <p:set>
                                      <p:cBhvr>
                                        <p:cTn id="392" dur="10" fill="hold"/>
                                        <p:tgtEl>
                                          <p:spTgt spid="187471"/>
                                        </p:tgtEl>
                                        <p:attrNameLst>
                                          <p:attrName>fill.type</p:attrName>
                                        </p:attrNameLst>
                                      </p:cBhvr>
                                      <p:to>
                                        <p:strVal val="solid"/>
                                      </p:to>
                                    </p:set>
                                    <p:set>
                                      <p:cBhvr>
                                        <p:cTn id="393" dur="10" fill="hold"/>
                                        <p:tgtEl>
                                          <p:spTgt spid="187471"/>
                                        </p:tgtEl>
                                        <p:attrNameLst>
                                          <p:attrName>fill.on</p:attrName>
                                        </p:attrNameLst>
                                      </p:cBhvr>
                                      <p:to>
                                        <p:strVal val="true"/>
                                      </p:to>
                                    </p:set>
                                  </p:childTnLst>
                                </p:cTn>
                              </p:par>
                            </p:childTnLst>
                          </p:cTn>
                        </p:par>
                        <p:par>
                          <p:cTn id="394" fill="hold">
                            <p:stCondLst>
                              <p:cond delay="8480"/>
                            </p:stCondLst>
                            <p:childTnLst>
                              <p:par>
                                <p:cTn id="395" presetID="1" presetClass="emph" presetSubtype="2" fill="hold" nodeType="afterEffect">
                                  <p:stCondLst>
                                    <p:cond delay="100"/>
                                  </p:stCondLst>
                                  <p:childTnLst>
                                    <p:animClr clrSpc="rgb" dir="cw">
                                      <p:cBhvr>
                                        <p:cTn id="396" dur="10" fill="hold"/>
                                        <p:tgtEl>
                                          <p:spTgt spid="187472"/>
                                        </p:tgtEl>
                                        <p:attrNameLst>
                                          <p:attrName>fillcolor</p:attrName>
                                        </p:attrNameLst>
                                      </p:cBhvr>
                                      <p:to>
                                        <a:srgbClr val="CCCCCC"/>
                                      </p:to>
                                    </p:animClr>
                                    <p:set>
                                      <p:cBhvr>
                                        <p:cTn id="397" dur="10" fill="hold"/>
                                        <p:tgtEl>
                                          <p:spTgt spid="187472"/>
                                        </p:tgtEl>
                                        <p:attrNameLst>
                                          <p:attrName>fill.type</p:attrName>
                                        </p:attrNameLst>
                                      </p:cBhvr>
                                      <p:to>
                                        <p:strVal val="solid"/>
                                      </p:to>
                                    </p:set>
                                    <p:set>
                                      <p:cBhvr>
                                        <p:cTn id="398" dur="10" fill="hold"/>
                                        <p:tgtEl>
                                          <p:spTgt spid="187472"/>
                                        </p:tgtEl>
                                        <p:attrNameLst>
                                          <p:attrName>fill.on</p:attrName>
                                        </p:attrNameLst>
                                      </p:cBhvr>
                                      <p:to>
                                        <p:strVal val="true"/>
                                      </p:to>
                                    </p:set>
                                  </p:childTnLst>
                                </p:cTn>
                              </p:par>
                            </p:childTnLst>
                          </p:cTn>
                        </p:par>
                        <p:par>
                          <p:cTn id="399" fill="hold">
                            <p:stCondLst>
                              <p:cond delay="8590"/>
                            </p:stCondLst>
                            <p:childTnLst>
                              <p:par>
                                <p:cTn id="400" presetID="1" presetClass="emph" presetSubtype="2" fill="hold" nodeType="afterEffect">
                                  <p:stCondLst>
                                    <p:cond delay="100"/>
                                  </p:stCondLst>
                                  <p:childTnLst>
                                    <p:animClr clrSpc="rgb" dir="cw">
                                      <p:cBhvr>
                                        <p:cTn id="401" dur="10" fill="hold"/>
                                        <p:tgtEl>
                                          <p:spTgt spid="187473"/>
                                        </p:tgtEl>
                                        <p:attrNameLst>
                                          <p:attrName>fillcolor</p:attrName>
                                        </p:attrNameLst>
                                      </p:cBhvr>
                                      <p:to>
                                        <a:srgbClr val="CCCCCC"/>
                                      </p:to>
                                    </p:animClr>
                                    <p:set>
                                      <p:cBhvr>
                                        <p:cTn id="402" dur="10" fill="hold"/>
                                        <p:tgtEl>
                                          <p:spTgt spid="187473"/>
                                        </p:tgtEl>
                                        <p:attrNameLst>
                                          <p:attrName>fill.type</p:attrName>
                                        </p:attrNameLst>
                                      </p:cBhvr>
                                      <p:to>
                                        <p:strVal val="solid"/>
                                      </p:to>
                                    </p:set>
                                    <p:set>
                                      <p:cBhvr>
                                        <p:cTn id="403" dur="10" fill="hold"/>
                                        <p:tgtEl>
                                          <p:spTgt spid="187473"/>
                                        </p:tgtEl>
                                        <p:attrNameLst>
                                          <p:attrName>fill.on</p:attrName>
                                        </p:attrNameLst>
                                      </p:cBhvr>
                                      <p:to>
                                        <p:strVal val="true"/>
                                      </p:to>
                                    </p:set>
                                  </p:childTnLst>
                                </p:cTn>
                              </p:par>
                            </p:childTnLst>
                          </p:cTn>
                        </p:par>
                        <p:par>
                          <p:cTn id="404" fill="hold">
                            <p:stCondLst>
                              <p:cond delay="8700"/>
                            </p:stCondLst>
                            <p:childTnLst>
                              <p:par>
                                <p:cTn id="405" presetID="1" presetClass="emph" presetSubtype="2" fill="hold" nodeType="afterEffect">
                                  <p:stCondLst>
                                    <p:cond delay="100"/>
                                  </p:stCondLst>
                                  <p:childTnLst>
                                    <p:animClr clrSpc="rgb" dir="cw">
                                      <p:cBhvr>
                                        <p:cTn id="406" dur="10" fill="hold"/>
                                        <p:tgtEl>
                                          <p:spTgt spid="187474"/>
                                        </p:tgtEl>
                                        <p:attrNameLst>
                                          <p:attrName>fillcolor</p:attrName>
                                        </p:attrNameLst>
                                      </p:cBhvr>
                                      <p:to>
                                        <a:srgbClr val="CCCCCC"/>
                                      </p:to>
                                    </p:animClr>
                                    <p:set>
                                      <p:cBhvr>
                                        <p:cTn id="407" dur="10" fill="hold"/>
                                        <p:tgtEl>
                                          <p:spTgt spid="187474"/>
                                        </p:tgtEl>
                                        <p:attrNameLst>
                                          <p:attrName>fill.type</p:attrName>
                                        </p:attrNameLst>
                                      </p:cBhvr>
                                      <p:to>
                                        <p:strVal val="solid"/>
                                      </p:to>
                                    </p:set>
                                    <p:set>
                                      <p:cBhvr>
                                        <p:cTn id="408" dur="10" fill="hold"/>
                                        <p:tgtEl>
                                          <p:spTgt spid="187474"/>
                                        </p:tgtEl>
                                        <p:attrNameLst>
                                          <p:attrName>fill.on</p:attrName>
                                        </p:attrNameLst>
                                      </p:cBhvr>
                                      <p:to>
                                        <p:strVal val="true"/>
                                      </p:to>
                                    </p:set>
                                  </p:childTnLst>
                                </p:cTn>
                              </p:par>
                            </p:childTnLst>
                          </p:cTn>
                        </p:par>
                        <p:par>
                          <p:cTn id="409" fill="hold">
                            <p:stCondLst>
                              <p:cond delay="8810"/>
                            </p:stCondLst>
                            <p:childTnLst>
                              <p:par>
                                <p:cTn id="410" presetID="1" presetClass="emph" presetSubtype="2" fill="hold" nodeType="afterEffect">
                                  <p:stCondLst>
                                    <p:cond delay="100"/>
                                  </p:stCondLst>
                                  <p:childTnLst>
                                    <p:animClr clrSpc="rgb" dir="cw">
                                      <p:cBhvr>
                                        <p:cTn id="411" dur="10" fill="hold"/>
                                        <p:tgtEl>
                                          <p:spTgt spid="187475"/>
                                        </p:tgtEl>
                                        <p:attrNameLst>
                                          <p:attrName>fillcolor</p:attrName>
                                        </p:attrNameLst>
                                      </p:cBhvr>
                                      <p:to>
                                        <a:srgbClr val="CCCCCC"/>
                                      </p:to>
                                    </p:animClr>
                                    <p:set>
                                      <p:cBhvr>
                                        <p:cTn id="412" dur="10" fill="hold"/>
                                        <p:tgtEl>
                                          <p:spTgt spid="187475"/>
                                        </p:tgtEl>
                                        <p:attrNameLst>
                                          <p:attrName>fill.type</p:attrName>
                                        </p:attrNameLst>
                                      </p:cBhvr>
                                      <p:to>
                                        <p:strVal val="solid"/>
                                      </p:to>
                                    </p:set>
                                    <p:set>
                                      <p:cBhvr>
                                        <p:cTn id="413" dur="10" fill="hold"/>
                                        <p:tgtEl>
                                          <p:spTgt spid="187475"/>
                                        </p:tgtEl>
                                        <p:attrNameLst>
                                          <p:attrName>fill.on</p:attrName>
                                        </p:attrNameLst>
                                      </p:cBhvr>
                                      <p:to>
                                        <p:strVal val="true"/>
                                      </p:to>
                                    </p:set>
                                  </p:childTnLst>
                                </p:cTn>
                              </p:par>
                            </p:childTnLst>
                          </p:cTn>
                        </p:par>
                        <p:par>
                          <p:cTn id="414" fill="hold">
                            <p:stCondLst>
                              <p:cond delay="8920"/>
                            </p:stCondLst>
                            <p:childTnLst>
                              <p:par>
                                <p:cTn id="415" presetID="1" presetClass="emph" presetSubtype="2" fill="hold" nodeType="afterEffect">
                                  <p:stCondLst>
                                    <p:cond delay="100"/>
                                  </p:stCondLst>
                                  <p:childTnLst>
                                    <p:animClr clrSpc="rgb" dir="cw">
                                      <p:cBhvr>
                                        <p:cTn id="416" dur="10" fill="hold"/>
                                        <p:tgtEl>
                                          <p:spTgt spid="187476"/>
                                        </p:tgtEl>
                                        <p:attrNameLst>
                                          <p:attrName>fillcolor</p:attrName>
                                        </p:attrNameLst>
                                      </p:cBhvr>
                                      <p:to>
                                        <a:srgbClr val="CCCCCC"/>
                                      </p:to>
                                    </p:animClr>
                                    <p:set>
                                      <p:cBhvr>
                                        <p:cTn id="417" dur="10" fill="hold"/>
                                        <p:tgtEl>
                                          <p:spTgt spid="187476"/>
                                        </p:tgtEl>
                                        <p:attrNameLst>
                                          <p:attrName>fill.type</p:attrName>
                                        </p:attrNameLst>
                                      </p:cBhvr>
                                      <p:to>
                                        <p:strVal val="solid"/>
                                      </p:to>
                                    </p:set>
                                    <p:set>
                                      <p:cBhvr>
                                        <p:cTn id="418" dur="10" fill="hold"/>
                                        <p:tgtEl>
                                          <p:spTgt spid="187476"/>
                                        </p:tgtEl>
                                        <p:attrNameLst>
                                          <p:attrName>fill.on</p:attrName>
                                        </p:attrNameLst>
                                      </p:cBhvr>
                                      <p:to>
                                        <p:strVal val="true"/>
                                      </p:to>
                                    </p:set>
                                  </p:childTnLst>
                                </p:cTn>
                              </p:par>
                            </p:childTnLst>
                          </p:cTn>
                        </p:par>
                        <p:par>
                          <p:cTn id="419" fill="hold">
                            <p:stCondLst>
                              <p:cond delay="9030"/>
                            </p:stCondLst>
                            <p:childTnLst>
                              <p:par>
                                <p:cTn id="420" presetID="1" presetClass="emph" presetSubtype="2" fill="hold" nodeType="afterEffect">
                                  <p:stCondLst>
                                    <p:cond delay="100"/>
                                  </p:stCondLst>
                                  <p:childTnLst>
                                    <p:animClr clrSpc="rgb" dir="cw">
                                      <p:cBhvr>
                                        <p:cTn id="421" dur="10" fill="hold"/>
                                        <p:tgtEl>
                                          <p:spTgt spid="187477"/>
                                        </p:tgtEl>
                                        <p:attrNameLst>
                                          <p:attrName>fillcolor</p:attrName>
                                        </p:attrNameLst>
                                      </p:cBhvr>
                                      <p:to>
                                        <a:srgbClr val="CCCCCC"/>
                                      </p:to>
                                    </p:animClr>
                                    <p:set>
                                      <p:cBhvr>
                                        <p:cTn id="422" dur="10" fill="hold"/>
                                        <p:tgtEl>
                                          <p:spTgt spid="187477"/>
                                        </p:tgtEl>
                                        <p:attrNameLst>
                                          <p:attrName>fill.type</p:attrName>
                                        </p:attrNameLst>
                                      </p:cBhvr>
                                      <p:to>
                                        <p:strVal val="solid"/>
                                      </p:to>
                                    </p:set>
                                    <p:set>
                                      <p:cBhvr>
                                        <p:cTn id="423" dur="10" fill="hold"/>
                                        <p:tgtEl>
                                          <p:spTgt spid="187477"/>
                                        </p:tgtEl>
                                        <p:attrNameLst>
                                          <p:attrName>fill.on</p:attrName>
                                        </p:attrNameLst>
                                      </p:cBhvr>
                                      <p:to>
                                        <p:strVal val="true"/>
                                      </p:to>
                                    </p:set>
                                  </p:childTnLst>
                                </p:cTn>
                              </p:par>
                            </p:childTnLst>
                          </p:cTn>
                        </p:par>
                        <p:par>
                          <p:cTn id="424" fill="hold">
                            <p:stCondLst>
                              <p:cond delay="9140"/>
                            </p:stCondLst>
                            <p:childTnLst>
                              <p:par>
                                <p:cTn id="425" presetID="1" presetClass="emph" presetSubtype="2" fill="hold" nodeType="afterEffect">
                                  <p:stCondLst>
                                    <p:cond delay="100"/>
                                  </p:stCondLst>
                                  <p:childTnLst>
                                    <p:animClr clrSpc="rgb" dir="cw">
                                      <p:cBhvr>
                                        <p:cTn id="426" dur="10" fill="hold"/>
                                        <p:tgtEl>
                                          <p:spTgt spid="187478"/>
                                        </p:tgtEl>
                                        <p:attrNameLst>
                                          <p:attrName>fillcolor</p:attrName>
                                        </p:attrNameLst>
                                      </p:cBhvr>
                                      <p:to>
                                        <a:srgbClr val="CCCCCC"/>
                                      </p:to>
                                    </p:animClr>
                                    <p:set>
                                      <p:cBhvr>
                                        <p:cTn id="427" dur="10" fill="hold"/>
                                        <p:tgtEl>
                                          <p:spTgt spid="187478"/>
                                        </p:tgtEl>
                                        <p:attrNameLst>
                                          <p:attrName>fill.type</p:attrName>
                                        </p:attrNameLst>
                                      </p:cBhvr>
                                      <p:to>
                                        <p:strVal val="solid"/>
                                      </p:to>
                                    </p:set>
                                    <p:set>
                                      <p:cBhvr>
                                        <p:cTn id="428" dur="10" fill="hold"/>
                                        <p:tgtEl>
                                          <p:spTgt spid="187478"/>
                                        </p:tgtEl>
                                        <p:attrNameLst>
                                          <p:attrName>fill.on</p:attrName>
                                        </p:attrNameLst>
                                      </p:cBhvr>
                                      <p:to>
                                        <p:strVal val="true"/>
                                      </p:to>
                                    </p:set>
                                  </p:childTnLst>
                                </p:cTn>
                              </p:par>
                            </p:childTnLst>
                          </p:cTn>
                        </p:par>
                        <p:par>
                          <p:cTn id="429" fill="hold">
                            <p:stCondLst>
                              <p:cond delay="9250"/>
                            </p:stCondLst>
                            <p:childTnLst>
                              <p:par>
                                <p:cTn id="430" presetID="1" presetClass="emph" presetSubtype="2" fill="hold" nodeType="afterEffect">
                                  <p:stCondLst>
                                    <p:cond delay="100"/>
                                  </p:stCondLst>
                                  <p:childTnLst>
                                    <p:animClr clrSpc="rgb" dir="cw">
                                      <p:cBhvr>
                                        <p:cTn id="431" dur="10" fill="hold"/>
                                        <p:tgtEl>
                                          <p:spTgt spid="187479"/>
                                        </p:tgtEl>
                                        <p:attrNameLst>
                                          <p:attrName>fillcolor</p:attrName>
                                        </p:attrNameLst>
                                      </p:cBhvr>
                                      <p:to>
                                        <a:srgbClr val="CCCCCC"/>
                                      </p:to>
                                    </p:animClr>
                                    <p:set>
                                      <p:cBhvr>
                                        <p:cTn id="432" dur="10" fill="hold"/>
                                        <p:tgtEl>
                                          <p:spTgt spid="187479"/>
                                        </p:tgtEl>
                                        <p:attrNameLst>
                                          <p:attrName>fill.type</p:attrName>
                                        </p:attrNameLst>
                                      </p:cBhvr>
                                      <p:to>
                                        <p:strVal val="solid"/>
                                      </p:to>
                                    </p:set>
                                    <p:set>
                                      <p:cBhvr>
                                        <p:cTn id="433" dur="10" fill="hold"/>
                                        <p:tgtEl>
                                          <p:spTgt spid="187479"/>
                                        </p:tgtEl>
                                        <p:attrNameLst>
                                          <p:attrName>fill.on</p:attrName>
                                        </p:attrNameLst>
                                      </p:cBhvr>
                                      <p:to>
                                        <p:strVal val="true"/>
                                      </p:to>
                                    </p:set>
                                  </p:childTnLst>
                                </p:cTn>
                              </p:par>
                            </p:childTnLst>
                          </p:cTn>
                        </p:par>
                        <p:par>
                          <p:cTn id="434" fill="hold">
                            <p:stCondLst>
                              <p:cond delay="9360"/>
                            </p:stCondLst>
                            <p:childTnLst>
                              <p:par>
                                <p:cTn id="435" presetID="1" presetClass="emph" presetSubtype="2" fill="hold" nodeType="afterEffect">
                                  <p:stCondLst>
                                    <p:cond delay="100"/>
                                  </p:stCondLst>
                                  <p:childTnLst>
                                    <p:animClr clrSpc="rgb" dir="cw">
                                      <p:cBhvr>
                                        <p:cTn id="436" dur="10" fill="hold"/>
                                        <p:tgtEl>
                                          <p:spTgt spid="187480"/>
                                        </p:tgtEl>
                                        <p:attrNameLst>
                                          <p:attrName>fillcolor</p:attrName>
                                        </p:attrNameLst>
                                      </p:cBhvr>
                                      <p:to>
                                        <a:srgbClr val="CCCCCC"/>
                                      </p:to>
                                    </p:animClr>
                                    <p:set>
                                      <p:cBhvr>
                                        <p:cTn id="437" dur="10" fill="hold"/>
                                        <p:tgtEl>
                                          <p:spTgt spid="187480"/>
                                        </p:tgtEl>
                                        <p:attrNameLst>
                                          <p:attrName>fill.type</p:attrName>
                                        </p:attrNameLst>
                                      </p:cBhvr>
                                      <p:to>
                                        <p:strVal val="solid"/>
                                      </p:to>
                                    </p:set>
                                    <p:set>
                                      <p:cBhvr>
                                        <p:cTn id="438" dur="10" fill="hold"/>
                                        <p:tgtEl>
                                          <p:spTgt spid="187480"/>
                                        </p:tgtEl>
                                        <p:attrNameLst>
                                          <p:attrName>fill.on</p:attrName>
                                        </p:attrNameLst>
                                      </p:cBhvr>
                                      <p:to>
                                        <p:strVal val="true"/>
                                      </p:to>
                                    </p:set>
                                  </p:childTnLst>
                                </p:cTn>
                              </p:par>
                            </p:childTnLst>
                          </p:cTn>
                        </p:par>
                        <p:par>
                          <p:cTn id="439" fill="hold">
                            <p:stCondLst>
                              <p:cond delay="9470"/>
                            </p:stCondLst>
                            <p:childTnLst>
                              <p:par>
                                <p:cTn id="440" presetID="1" presetClass="emph" presetSubtype="2" fill="hold" nodeType="afterEffect">
                                  <p:stCondLst>
                                    <p:cond delay="100"/>
                                  </p:stCondLst>
                                  <p:childTnLst>
                                    <p:animClr clrSpc="rgb" dir="cw">
                                      <p:cBhvr>
                                        <p:cTn id="441" dur="10" fill="hold"/>
                                        <p:tgtEl>
                                          <p:spTgt spid="187481"/>
                                        </p:tgtEl>
                                        <p:attrNameLst>
                                          <p:attrName>fillcolor</p:attrName>
                                        </p:attrNameLst>
                                      </p:cBhvr>
                                      <p:to>
                                        <a:srgbClr val="CCCCCC"/>
                                      </p:to>
                                    </p:animClr>
                                    <p:set>
                                      <p:cBhvr>
                                        <p:cTn id="442" dur="10" fill="hold"/>
                                        <p:tgtEl>
                                          <p:spTgt spid="187481"/>
                                        </p:tgtEl>
                                        <p:attrNameLst>
                                          <p:attrName>fill.type</p:attrName>
                                        </p:attrNameLst>
                                      </p:cBhvr>
                                      <p:to>
                                        <p:strVal val="solid"/>
                                      </p:to>
                                    </p:set>
                                    <p:set>
                                      <p:cBhvr>
                                        <p:cTn id="443" dur="10" fill="hold"/>
                                        <p:tgtEl>
                                          <p:spTgt spid="187481"/>
                                        </p:tgtEl>
                                        <p:attrNameLst>
                                          <p:attrName>fill.on</p:attrName>
                                        </p:attrNameLst>
                                      </p:cBhvr>
                                      <p:to>
                                        <p:strVal val="true"/>
                                      </p:to>
                                    </p:set>
                                  </p:childTnLst>
                                </p:cTn>
                              </p:par>
                            </p:childTnLst>
                          </p:cTn>
                        </p:par>
                        <p:par>
                          <p:cTn id="444" fill="hold">
                            <p:stCondLst>
                              <p:cond delay="9580"/>
                            </p:stCondLst>
                            <p:childTnLst>
                              <p:par>
                                <p:cTn id="445" presetID="1" presetClass="emph" presetSubtype="2" fill="hold" nodeType="afterEffect">
                                  <p:stCondLst>
                                    <p:cond delay="100"/>
                                  </p:stCondLst>
                                  <p:childTnLst>
                                    <p:animClr clrSpc="rgb" dir="cw">
                                      <p:cBhvr>
                                        <p:cTn id="446" dur="10" fill="hold"/>
                                        <p:tgtEl>
                                          <p:spTgt spid="187482"/>
                                        </p:tgtEl>
                                        <p:attrNameLst>
                                          <p:attrName>fillcolor</p:attrName>
                                        </p:attrNameLst>
                                      </p:cBhvr>
                                      <p:to>
                                        <a:srgbClr val="CCCCCC"/>
                                      </p:to>
                                    </p:animClr>
                                    <p:set>
                                      <p:cBhvr>
                                        <p:cTn id="447" dur="10" fill="hold"/>
                                        <p:tgtEl>
                                          <p:spTgt spid="187482"/>
                                        </p:tgtEl>
                                        <p:attrNameLst>
                                          <p:attrName>fill.type</p:attrName>
                                        </p:attrNameLst>
                                      </p:cBhvr>
                                      <p:to>
                                        <p:strVal val="solid"/>
                                      </p:to>
                                    </p:set>
                                    <p:set>
                                      <p:cBhvr>
                                        <p:cTn id="448" dur="10" fill="hold"/>
                                        <p:tgtEl>
                                          <p:spTgt spid="187482"/>
                                        </p:tgtEl>
                                        <p:attrNameLst>
                                          <p:attrName>fill.on</p:attrName>
                                        </p:attrNameLst>
                                      </p:cBhvr>
                                      <p:to>
                                        <p:strVal val="true"/>
                                      </p:to>
                                    </p:set>
                                  </p:childTnLst>
                                </p:cTn>
                              </p:par>
                            </p:childTnLst>
                          </p:cTn>
                        </p:par>
                        <p:par>
                          <p:cTn id="449" fill="hold">
                            <p:stCondLst>
                              <p:cond delay="9690"/>
                            </p:stCondLst>
                            <p:childTnLst>
                              <p:par>
                                <p:cTn id="450" presetID="1" presetClass="emph" presetSubtype="2" fill="hold" nodeType="afterEffect">
                                  <p:stCondLst>
                                    <p:cond delay="100"/>
                                  </p:stCondLst>
                                  <p:childTnLst>
                                    <p:animClr clrSpc="rgb" dir="cw">
                                      <p:cBhvr>
                                        <p:cTn id="451" dur="10" fill="hold"/>
                                        <p:tgtEl>
                                          <p:spTgt spid="187483"/>
                                        </p:tgtEl>
                                        <p:attrNameLst>
                                          <p:attrName>fillcolor</p:attrName>
                                        </p:attrNameLst>
                                      </p:cBhvr>
                                      <p:to>
                                        <a:srgbClr val="CCCCCC"/>
                                      </p:to>
                                    </p:animClr>
                                    <p:set>
                                      <p:cBhvr>
                                        <p:cTn id="452" dur="10" fill="hold"/>
                                        <p:tgtEl>
                                          <p:spTgt spid="187483"/>
                                        </p:tgtEl>
                                        <p:attrNameLst>
                                          <p:attrName>fill.type</p:attrName>
                                        </p:attrNameLst>
                                      </p:cBhvr>
                                      <p:to>
                                        <p:strVal val="solid"/>
                                      </p:to>
                                    </p:set>
                                    <p:set>
                                      <p:cBhvr>
                                        <p:cTn id="453" dur="10" fill="hold"/>
                                        <p:tgtEl>
                                          <p:spTgt spid="187483"/>
                                        </p:tgtEl>
                                        <p:attrNameLst>
                                          <p:attrName>fill.on</p:attrName>
                                        </p:attrNameLst>
                                      </p:cBhvr>
                                      <p:to>
                                        <p:strVal val="true"/>
                                      </p:to>
                                    </p:set>
                                  </p:childTnLst>
                                </p:cTn>
                              </p:par>
                            </p:childTnLst>
                          </p:cTn>
                        </p:par>
                        <p:par>
                          <p:cTn id="454" fill="hold">
                            <p:stCondLst>
                              <p:cond delay="9800"/>
                            </p:stCondLst>
                            <p:childTnLst>
                              <p:par>
                                <p:cTn id="455" presetID="1" presetClass="emph" presetSubtype="2" fill="hold" nodeType="afterEffect">
                                  <p:stCondLst>
                                    <p:cond delay="100"/>
                                  </p:stCondLst>
                                  <p:childTnLst>
                                    <p:animClr clrSpc="rgb" dir="cw">
                                      <p:cBhvr>
                                        <p:cTn id="456" dur="10" fill="hold"/>
                                        <p:tgtEl>
                                          <p:spTgt spid="187484"/>
                                        </p:tgtEl>
                                        <p:attrNameLst>
                                          <p:attrName>fillcolor</p:attrName>
                                        </p:attrNameLst>
                                      </p:cBhvr>
                                      <p:to>
                                        <a:srgbClr val="CCCCCC"/>
                                      </p:to>
                                    </p:animClr>
                                    <p:set>
                                      <p:cBhvr>
                                        <p:cTn id="457" dur="10" fill="hold"/>
                                        <p:tgtEl>
                                          <p:spTgt spid="187484"/>
                                        </p:tgtEl>
                                        <p:attrNameLst>
                                          <p:attrName>fill.type</p:attrName>
                                        </p:attrNameLst>
                                      </p:cBhvr>
                                      <p:to>
                                        <p:strVal val="solid"/>
                                      </p:to>
                                    </p:set>
                                    <p:set>
                                      <p:cBhvr>
                                        <p:cTn id="458" dur="10" fill="hold"/>
                                        <p:tgtEl>
                                          <p:spTgt spid="187484"/>
                                        </p:tgtEl>
                                        <p:attrNameLst>
                                          <p:attrName>fill.on</p:attrName>
                                        </p:attrNameLst>
                                      </p:cBhvr>
                                      <p:to>
                                        <p:strVal val="true"/>
                                      </p:to>
                                    </p:set>
                                  </p:childTnLst>
                                </p:cTn>
                              </p:par>
                            </p:childTnLst>
                          </p:cTn>
                        </p:par>
                        <p:par>
                          <p:cTn id="459" fill="hold">
                            <p:stCondLst>
                              <p:cond delay="9910"/>
                            </p:stCondLst>
                            <p:childTnLst>
                              <p:par>
                                <p:cTn id="460" presetID="1" presetClass="emph" presetSubtype="2" fill="hold" nodeType="afterEffect">
                                  <p:stCondLst>
                                    <p:cond delay="100"/>
                                  </p:stCondLst>
                                  <p:childTnLst>
                                    <p:animClr clrSpc="rgb" dir="cw">
                                      <p:cBhvr>
                                        <p:cTn id="461" dur="10" fill="hold"/>
                                        <p:tgtEl>
                                          <p:spTgt spid="187485"/>
                                        </p:tgtEl>
                                        <p:attrNameLst>
                                          <p:attrName>fillcolor</p:attrName>
                                        </p:attrNameLst>
                                      </p:cBhvr>
                                      <p:to>
                                        <a:srgbClr val="CCCCCC"/>
                                      </p:to>
                                    </p:animClr>
                                    <p:set>
                                      <p:cBhvr>
                                        <p:cTn id="462" dur="10" fill="hold"/>
                                        <p:tgtEl>
                                          <p:spTgt spid="187485"/>
                                        </p:tgtEl>
                                        <p:attrNameLst>
                                          <p:attrName>fill.type</p:attrName>
                                        </p:attrNameLst>
                                      </p:cBhvr>
                                      <p:to>
                                        <p:strVal val="solid"/>
                                      </p:to>
                                    </p:set>
                                    <p:set>
                                      <p:cBhvr>
                                        <p:cTn id="463" dur="10" fill="hold"/>
                                        <p:tgtEl>
                                          <p:spTgt spid="187485"/>
                                        </p:tgtEl>
                                        <p:attrNameLst>
                                          <p:attrName>fill.on</p:attrName>
                                        </p:attrNameLst>
                                      </p:cBhvr>
                                      <p:to>
                                        <p:strVal val="true"/>
                                      </p:to>
                                    </p:set>
                                  </p:childTnLst>
                                </p:cTn>
                              </p:par>
                            </p:childTnLst>
                          </p:cTn>
                        </p:par>
                        <p:par>
                          <p:cTn id="464" fill="hold">
                            <p:stCondLst>
                              <p:cond delay="10020"/>
                            </p:stCondLst>
                            <p:childTnLst>
                              <p:par>
                                <p:cTn id="465" presetID="1" presetClass="emph" presetSubtype="2" fill="hold" nodeType="afterEffect">
                                  <p:stCondLst>
                                    <p:cond delay="100"/>
                                  </p:stCondLst>
                                  <p:childTnLst>
                                    <p:animClr clrSpc="rgb" dir="cw">
                                      <p:cBhvr>
                                        <p:cTn id="466" dur="10" fill="hold"/>
                                        <p:tgtEl>
                                          <p:spTgt spid="187486"/>
                                        </p:tgtEl>
                                        <p:attrNameLst>
                                          <p:attrName>fillcolor</p:attrName>
                                        </p:attrNameLst>
                                      </p:cBhvr>
                                      <p:to>
                                        <a:srgbClr val="CCCCCC"/>
                                      </p:to>
                                    </p:animClr>
                                    <p:set>
                                      <p:cBhvr>
                                        <p:cTn id="467" dur="10" fill="hold"/>
                                        <p:tgtEl>
                                          <p:spTgt spid="187486"/>
                                        </p:tgtEl>
                                        <p:attrNameLst>
                                          <p:attrName>fill.type</p:attrName>
                                        </p:attrNameLst>
                                      </p:cBhvr>
                                      <p:to>
                                        <p:strVal val="solid"/>
                                      </p:to>
                                    </p:set>
                                    <p:set>
                                      <p:cBhvr>
                                        <p:cTn id="468" dur="10" fill="hold"/>
                                        <p:tgtEl>
                                          <p:spTgt spid="187486"/>
                                        </p:tgtEl>
                                        <p:attrNameLst>
                                          <p:attrName>fill.on</p:attrName>
                                        </p:attrNameLst>
                                      </p:cBhvr>
                                      <p:to>
                                        <p:strVal val="true"/>
                                      </p:to>
                                    </p:set>
                                  </p:childTnLst>
                                </p:cTn>
                              </p:par>
                            </p:childTnLst>
                          </p:cTn>
                        </p:par>
                        <p:par>
                          <p:cTn id="469" fill="hold">
                            <p:stCondLst>
                              <p:cond delay="10130"/>
                            </p:stCondLst>
                            <p:childTnLst>
                              <p:par>
                                <p:cTn id="470" presetID="1" presetClass="emph" presetSubtype="2" fill="hold" nodeType="afterEffect">
                                  <p:stCondLst>
                                    <p:cond delay="100"/>
                                  </p:stCondLst>
                                  <p:childTnLst>
                                    <p:animClr clrSpc="rgb" dir="cw">
                                      <p:cBhvr>
                                        <p:cTn id="471" dur="10" fill="hold"/>
                                        <p:tgtEl>
                                          <p:spTgt spid="187487"/>
                                        </p:tgtEl>
                                        <p:attrNameLst>
                                          <p:attrName>fillcolor</p:attrName>
                                        </p:attrNameLst>
                                      </p:cBhvr>
                                      <p:to>
                                        <a:srgbClr val="CCCCCC"/>
                                      </p:to>
                                    </p:animClr>
                                    <p:set>
                                      <p:cBhvr>
                                        <p:cTn id="472" dur="10" fill="hold"/>
                                        <p:tgtEl>
                                          <p:spTgt spid="187487"/>
                                        </p:tgtEl>
                                        <p:attrNameLst>
                                          <p:attrName>fill.type</p:attrName>
                                        </p:attrNameLst>
                                      </p:cBhvr>
                                      <p:to>
                                        <p:strVal val="solid"/>
                                      </p:to>
                                    </p:set>
                                    <p:set>
                                      <p:cBhvr>
                                        <p:cTn id="473" dur="10" fill="hold"/>
                                        <p:tgtEl>
                                          <p:spTgt spid="187487"/>
                                        </p:tgtEl>
                                        <p:attrNameLst>
                                          <p:attrName>fill.on</p:attrName>
                                        </p:attrNameLst>
                                      </p:cBhvr>
                                      <p:to>
                                        <p:strVal val="true"/>
                                      </p:to>
                                    </p:set>
                                  </p:childTnLst>
                                </p:cTn>
                              </p:par>
                            </p:childTnLst>
                          </p:cTn>
                        </p:par>
                        <p:par>
                          <p:cTn id="474" fill="hold">
                            <p:stCondLst>
                              <p:cond delay="10240"/>
                            </p:stCondLst>
                            <p:childTnLst>
                              <p:par>
                                <p:cTn id="475" presetID="1" presetClass="emph" presetSubtype="2" fill="hold" nodeType="afterEffect">
                                  <p:stCondLst>
                                    <p:cond delay="100"/>
                                  </p:stCondLst>
                                  <p:childTnLst>
                                    <p:animClr clrSpc="rgb" dir="cw">
                                      <p:cBhvr>
                                        <p:cTn id="476" dur="10" fill="hold"/>
                                        <p:tgtEl>
                                          <p:spTgt spid="187488"/>
                                        </p:tgtEl>
                                        <p:attrNameLst>
                                          <p:attrName>fillcolor</p:attrName>
                                        </p:attrNameLst>
                                      </p:cBhvr>
                                      <p:to>
                                        <a:srgbClr val="CCCCCC"/>
                                      </p:to>
                                    </p:animClr>
                                    <p:set>
                                      <p:cBhvr>
                                        <p:cTn id="477" dur="10" fill="hold"/>
                                        <p:tgtEl>
                                          <p:spTgt spid="187488"/>
                                        </p:tgtEl>
                                        <p:attrNameLst>
                                          <p:attrName>fill.type</p:attrName>
                                        </p:attrNameLst>
                                      </p:cBhvr>
                                      <p:to>
                                        <p:strVal val="solid"/>
                                      </p:to>
                                    </p:set>
                                    <p:set>
                                      <p:cBhvr>
                                        <p:cTn id="478" dur="10" fill="hold"/>
                                        <p:tgtEl>
                                          <p:spTgt spid="187488"/>
                                        </p:tgtEl>
                                        <p:attrNameLst>
                                          <p:attrName>fill.on</p:attrName>
                                        </p:attrNameLst>
                                      </p:cBhvr>
                                      <p:to>
                                        <p:strVal val="true"/>
                                      </p:to>
                                    </p:set>
                                  </p:childTnLst>
                                </p:cTn>
                              </p:par>
                            </p:childTnLst>
                          </p:cTn>
                        </p:par>
                        <p:par>
                          <p:cTn id="479" fill="hold">
                            <p:stCondLst>
                              <p:cond delay="10350"/>
                            </p:stCondLst>
                            <p:childTnLst>
                              <p:par>
                                <p:cTn id="480" presetID="1" presetClass="emph" presetSubtype="2" fill="hold" nodeType="afterEffect">
                                  <p:stCondLst>
                                    <p:cond delay="100"/>
                                  </p:stCondLst>
                                  <p:childTnLst>
                                    <p:animClr clrSpc="rgb" dir="cw">
                                      <p:cBhvr>
                                        <p:cTn id="481" dur="10" fill="hold"/>
                                        <p:tgtEl>
                                          <p:spTgt spid="187489"/>
                                        </p:tgtEl>
                                        <p:attrNameLst>
                                          <p:attrName>fillcolor</p:attrName>
                                        </p:attrNameLst>
                                      </p:cBhvr>
                                      <p:to>
                                        <a:srgbClr val="CCCCCC"/>
                                      </p:to>
                                    </p:animClr>
                                    <p:set>
                                      <p:cBhvr>
                                        <p:cTn id="482" dur="10" fill="hold"/>
                                        <p:tgtEl>
                                          <p:spTgt spid="187489"/>
                                        </p:tgtEl>
                                        <p:attrNameLst>
                                          <p:attrName>fill.type</p:attrName>
                                        </p:attrNameLst>
                                      </p:cBhvr>
                                      <p:to>
                                        <p:strVal val="solid"/>
                                      </p:to>
                                    </p:set>
                                    <p:set>
                                      <p:cBhvr>
                                        <p:cTn id="483" dur="10" fill="hold"/>
                                        <p:tgtEl>
                                          <p:spTgt spid="187489"/>
                                        </p:tgtEl>
                                        <p:attrNameLst>
                                          <p:attrName>fill.on</p:attrName>
                                        </p:attrNameLst>
                                      </p:cBhvr>
                                      <p:to>
                                        <p:strVal val="true"/>
                                      </p:to>
                                    </p:set>
                                  </p:childTnLst>
                                </p:cTn>
                              </p:par>
                            </p:childTnLst>
                          </p:cTn>
                        </p:par>
                        <p:par>
                          <p:cTn id="484" fill="hold">
                            <p:stCondLst>
                              <p:cond delay="10460"/>
                            </p:stCondLst>
                            <p:childTnLst>
                              <p:par>
                                <p:cTn id="485" presetID="1" presetClass="emph" presetSubtype="2" fill="hold" nodeType="afterEffect">
                                  <p:stCondLst>
                                    <p:cond delay="100"/>
                                  </p:stCondLst>
                                  <p:childTnLst>
                                    <p:animClr clrSpc="rgb" dir="cw">
                                      <p:cBhvr>
                                        <p:cTn id="486" dur="10" fill="hold"/>
                                        <p:tgtEl>
                                          <p:spTgt spid="187490"/>
                                        </p:tgtEl>
                                        <p:attrNameLst>
                                          <p:attrName>fillcolor</p:attrName>
                                        </p:attrNameLst>
                                      </p:cBhvr>
                                      <p:to>
                                        <a:srgbClr val="CCCCCC"/>
                                      </p:to>
                                    </p:animClr>
                                    <p:set>
                                      <p:cBhvr>
                                        <p:cTn id="487" dur="10" fill="hold"/>
                                        <p:tgtEl>
                                          <p:spTgt spid="187490"/>
                                        </p:tgtEl>
                                        <p:attrNameLst>
                                          <p:attrName>fill.type</p:attrName>
                                        </p:attrNameLst>
                                      </p:cBhvr>
                                      <p:to>
                                        <p:strVal val="solid"/>
                                      </p:to>
                                    </p:set>
                                    <p:set>
                                      <p:cBhvr>
                                        <p:cTn id="488" dur="10" fill="hold"/>
                                        <p:tgtEl>
                                          <p:spTgt spid="187490"/>
                                        </p:tgtEl>
                                        <p:attrNameLst>
                                          <p:attrName>fill.on</p:attrName>
                                        </p:attrNameLst>
                                      </p:cBhvr>
                                      <p:to>
                                        <p:strVal val="true"/>
                                      </p:to>
                                    </p:set>
                                  </p:childTnLst>
                                </p:cTn>
                              </p:par>
                            </p:childTnLst>
                          </p:cTn>
                        </p:par>
                        <p:par>
                          <p:cTn id="489" fill="hold">
                            <p:stCondLst>
                              <p:cond delay="10570"/>
                            </p:stCondLst>
                            <p:childTnLst>
                              <p:par>
                                <p:cTn id="490" presetID="1" presetClass="emph" presetSubtype="2" fill="hold" nodeType="afterEffect">
                                  <p:stCondLst>
                                    <p:cond delay="100"/>
                                  </p:stCondLst>
                                  <p:childTnLst>
                                    <p:animClr clrSpc="rgb" dir="cw">
                                      <p:cBhvr>
                                        <p:cTn id="491" dur="10" fill="hold"/>
                                        <p:tgtEl>
                                          <p:spTgt spid="187491"/>
                                        </p:tgtEl>
                                        <p:attrNameLst>
                                          <p:attrName>fillcolor</p:attrName>
                                        </p:attrNameLst>
                                      </p:cBhvr>
                                      <p:to>
                                        <a:srgbClr val="CCCCCC"/>
                                      </p:to>
                                    </p:animClr>
                                    <p:set>
                                      <p:cBhvr>
                                        <p:cTn id="492" dur="10" fill="hold"/>
                                        <p:tgtEl>
                                          <p:spTgt spid="187491"/>
                                        </p:tgtEl>
                                        <p:attrNameLst>
                                          <p:attrName>fill.type</p:attrName>
                                        </p:attrNameLst>
                                      </p:cBhvr>
                                      <p:to>
                                        <p:strVal val="solid"/>
                                      </p:to>
                                    </p:set>
                                    <p:set>
                                      <p:cBhvr>
                                        <p:cTn id="493" dur="10" fill="hold"/>
                                        <p:tgtEl>
                                          <p:spTgt spid="187491"/>
                                        </p:tgtEl>
                                        <p:attrNameLst>
                                          <p:attrName>fill.on</p:attrName>
                                        </p:attrNameLst>
                                      </p:cBhvr>
                                      <p:to>
                                        <p:strVal val="true"/>
                                      </p:to>
                                    </p:set>
                                  </p:childTnLst>
                                </p:cTn>
                              </p:par>
                            </p:childTnLst>
                          </p:cTn>
                        </p:par>
                        <p:par>
                          <p:cTn id="494" fill="hold">
                            <p:stCondLst>
                              <p:cond delay="10680"/>
                            </p:stCondLst>
                            <p:childTnLst>
                              <p:par>
                                <p:cTn id="495" presetID="1" presetClass="emph" presetSubtype="2" fill="hold" nodeType="afterEffect">
                                  <p:stCondLst>
                                    <p:cond delay="100"/>
                                  </p:stCondLst>
                                  <p:childTnLst>
                                    <p:animClr clrSpc="rgb" dir="cw">
                                      <p:cBhvr>
                                        <p:cTn id="496" dur="10" fill="hold"/>
                                        <p:tgtEl>
                                          <p:spTgt spid="187492"/>
                                        </p:tgtEl>
                                        <p:attrNameLst>
                                          <p:attrName>fillcolor</p:attrName>
                                        </p:attrNameLst>
                                      </p:cBhvr>
                                      <p:to>
                                        <a:srgbClr val="CCCCCC"/>
                                      </p:to>
                                    </p:animClr>
                                    <p:set>
                                      <p:cBhvr>
                                        <p:cTn id="497" dur="10" fill="hold"/>
                                        <p:tgtEl>
                                          <p:spTgt spid="187492"/>
                                        </p:tgtEl>
                                        <p:attrNameLst>
                                          <p:attrName>fill.type</p:attrName>
                                        </p:attrNameLst>
                                      </p:cBhvr>
                                      <p:to>
                                        <p:strVal val="solid"/>
                                      </p:to>
                                    </p:set>
                                    <p:set>
                                      <p:cBhvr>
                                        <p:cTn id="498" dur="10" fill="hold"/>
                                        <p:tgtEl>
                                          <p:spTgt spid="187492"/>
                                        </p:tgtEl>
                                        <p:attrNameLst>
                                          <p:attrName>fill.on</p:attrName>
                                        </p:attrNameLst>
                                      </p:cBhvr>
                                      <p:to>
                                        <p:strVal val="true"/>
                                      </p:to>
                                    </p:set>
                                  </p:childTnLst>
                                </p:cTn>
                              </p:par>
                            </p:childTnLst>
                          </p:cTn>
                        </p:par>
                        <p:par>
                          <p:cTn id="499" fill="hold">
                            <p:stCondLst>
                              <p:cond delay="10790"/>
                            </p:stCondLst>
                            <p:childTnLst>
                              <p:par>
                                <p:cTn id="500" presetID="1" presetClass="emph" presetSubtype="2" fill="hold" nodeType="afterEffect">
                                  <p:stCondLst>
                                    <p:cond delay="100"/>
                                  </p:stCondLst>
                                  <p:childTnLst>
                                    <p:animClr clrSpc="rgb" dir="cw">
                                      <p:cBhvr>
                                        <p:cTn id="501" dur="10" fill="hold"/>
                                        <p:tgtEl>
                                          <p:spTgt spid="187493"/>
                                        </p:tgtEl>
                                        <p:attrNameLst>
                                          <p:attrName>fillcolor</p:attrName>
                                        </p:attrNameLst>
                                      </p:cBhvr>
                                      <p:to>
                                        <a:srgbClr val="CCCCCC"/>
                                      </p:to>
                                    </p:animClr>
                                    <p:set>
                                      <p:cBhvr>
                                        <p:cTn id="502" dur="10" fill="hold"/>
                                        <p:tgtEl>
                                          <p:spTgt spid="187493"/>
                                        </p:tgtEl>
                                        <p:attrNameLst>
                                          <p:attrName>fill.type</p:attrName>
                                        </p:attrNameLst>
                                      </p:cBhvr>
                                      <p:to>
                                        <p:strVal val="solid"/>
                                      </p:to>
                                    </p:set>
                                    <p:set>
                                      <p:cBhvr>
                                        <p:cTn id="503" dur="10" fill="hold"/>
                                        <p:tgtEl>
                                          <p:spTgt spid="187493"/>
                                        </p:tgtEl>
                                        <p:attrNameLst>
                                          <p:attrName>fill.on</p:attrName>
                                        </p:attrNameLst>
                                      </p:cBhvr>
                                      <p:to>
                                        <p:strVal val="true"/>
                                      </p:to>
                                    </p:set>
                                  </p:childTnLst>
                                </p:cTn>
                              </p:par>
                            </p:childTnLst>
                          </p:cTn>
                        </p:par>
                        <p:par>
                          <p:cTn id="504" fill="hold">
                            <p:stCondLst>
                              <p:cond delay="10900"/>
                            </p:stCondLst>
                            <p:childTnLst>
                              <p:par>
                                <p:cTn id="505" presetID="1" presetClass="emph" presetSubtype="2" fill="hold" nodeType="afterEffect">
                                  <p:stCondLst>
                                    <p:cond delay="100"/>
                                  </p:stCondLst>
                                  <p:childTnLst>
                                    <p:animClr clrSpc="rgb" dir="cw">
                                      <p:cBhvr>
                                        <p:cTn id="506" dur="10" fill="hold"/>
                                        <p:tgtEl>
                                          <p:spTgt spid="187494"/>
                                        </p:tgtEl>
                                        <p:attrNameLst>
                                          <p:attrName>fillcolor</p:attrName>
                                        </p:attrNameLst>
                                      </p:cBhvr>
                                      <p:to>
                                        <a:srgbClr val="CCCCCC"/>
                                      </p:to>
                                    </p:animClr>
                                    <p:set>
                                      <p:cBhvr>
                                        <p:cTn id="507" dur="10" fill="hold"/>
                                        <p:tgtEl>
                                          <p:spTgt spid="187494"/>
                                        </p:tgtEl>
                                        <p:attrNameLst>
                                          <p:attrName>fill.type</p:attrName>
                                        </p:attrNameLst>
                                      </p:cBhvr>
                                      <p:to>
                                        <p:strVal val="solid"/>
                                      </p:to>
                                    </p:set>
                                    <p:set>
                                      <p:cBhvr>
                                        <p:cTn id="508" dur="10" fill="hold"/>
                                        <p:tgtEl>
                                          <p:spTgt spid="187494"/>
                                        </p:tgtEl>
                                        <p:attrNameLst>
                                          <p:attrName>fill.on</p:attrName>
                                        </p:attrNameLst>
                                      </p:cBhvr>
                                      <p:to>
                                        <p:strVal val="true"/>
                                      </p:to>
                                    </p:set>
                                  </p:childTnLst>
                                </p:cTn>
                              </p:par>
                            </p:childTnLst>
                          </p:cTn>
                        </p:par>
                        <p:par>
                          <p:cTn id="509" fill="hold">
                            <p:stCondLst>
                              <p:cond delay="11010"/>
                            </p:stCondLst>
                            <p:childTnLst>
                              <p:par>
                                <p:cTn id="510" presetID="1" presetClass="emph" presetSubtype="2" fill="hold" nodeType="afterEffect">
                                  <p:stCondLst>
                                    <p:cond delay="100"/>
                                  </p:stCondLst>
                                  <p:childTnLst>
                                    <p:animClr clrSpc="rgb" dir="cw">
                                      <p:cBhvr>
                                        <p:cTn id="511" dur="10" fill="hold"/>
                                        <p:tgtEl>
                                          <p:spTgt spid="187495"/>
                                        </p:tgtEl>
                                        <p:attrNameLst>
                                          <p:attrName>fillcolor</p:attrName>
                                        </p:attrNameLst>
                                      </p:cBhvr>
                                      <p:to>
                                        <a:srgbClr val="CCCCCC"/>
                                      </p:to>
                                    </p:animClr>
                                    <p:set>
                                      <p:cBhvr>
                                        <p:cTn id="512" dur="10" fill="hold"/>
                                        <p:tgtEl>
                                          <p:spTgt spid="187495"/>
                                        </p:tgtEl>
                                        <p:attrNameLst>
                                          <p:attrName>fill.type</p:attrName>
                                        </p:attrNameLst>
                                      </p:cBhvr>
                                      <p:to>
                                        <p:strVal val="solid"/>
                                      </p:to>
                                    </p:set>
                                    <p:set>
                                      <p:cBhvr>
                                        <p:cTn id="513" dur="10" fill="hold"/>
                                        <p:tgtEl>
                                          <p:spTgt spid="187495"/>
                                        </p:tgtEl>
                                        <p:attrNameLst>
                                          <p:attrName>fill.on</p:attrName>
                                        </p:attrNameLst>
                                      </p:cBhvr>
                                      <p:to>
                                        <p:strVal val="true"/>
                                      </p:to>
                                    </p:set>
                                  </p:childTnLst>
                                </p:cTn>
                              </p:par>
                            </p:childTnLst>
                          </p:cTn>
                        </p:par>
                        <p:par>
                          <p:cTn id="514" fill="hold">
                            <p:stCondLst>
                              <p:cond delay="11120"/>
                            </p:stCondLst>
                            <p:childTnLst>
                              <p:par>
                                <p:cTn id="515" presetID="1" presetClass="emph" presetSubtype="2" fill="hold" nodeType="afterEffect">
                                  <p:stCondLst>
                                    <p:cond delay="100"/>
                                  </p:stCondLst>
                                  <p:childTnLst>
                                    <p:animClr clrSpc="rgb" dir="cw">
                                      <p:cBhvr>
                                        <p:cTn id="516" dur="10" fill="hold"/>
                                        <p:tgtEl>
                                          <p:spTgt spid="187496"/>
                                        </p:tgtEl>
                                        <p:attrNameLst>
                                          <p:attrName>fillcolor</p:attrName>
                                        </p:attrNameLst>
                                      </p:cBhvr>
                                      <p:to>
                                        <a:srgbClr val="CCCCCC"/>
                                      </p:to>
                                    </p:animClr>
                                    <p:set>
                                      <p:cBhvr>
                                        <p:cTn id="517" dur="10" fill="hold"/>
                                        <p:tgtEl>
                                          <p:spTgt spid="187496"/>
                                        </p:tgtEl>
                                        <p:attrNameLst>
                                          <p:attrName>fill.type</p:attrName>
                                        </p:attrNameLst>
                                      </p:cBhvr>
                                      <p:to>
                                        <p:strVal val="solid"/>
                                      </p:to>
                                    </p:set>
                                    <p:set>
                                      <p:cBhvr>
                                        <p:cTn id="518" dur="10" fill="hold"/>
                                        <p:tgtEl>
                                          <p:spTgt spid="187496"/>
                                        </p:tgtEl>
                                        <p:attrNameLst>
                                          <p:attrName>fill.on</p:attrName>
                                        </p:attrNameLst>
                                      </p:cBhvr>
                                      <p:to>
                                        <p:strVal val="true"/>
                                      </p:to>
                                    </p:set>
                                  </p:childTnLst>
                                </p:cTn>
                              </p:par>
                            </p:childTnLst>
                          </p:cTn>
                        </p:par>
                        <p:par>
                          <p:cTn id="519" fill="hold">
                            <p:stCondLst>
                              <p:cond delay="11230"/>
                            </p:stCondLst>
                            <p:childTnLst>
                              <p:par>
                                <p:cTn id="520" presetID="1" presetClass="emph" presetSubtype="2" fill="hold" nodeType="afterEffect">
                                  <p:stCondLst>
                                    <p:cond delay="100"/>
                                  </p:stCondLst>
                                  <p:childTnLst>
                                    <p:animClr clrSpc="rgb" dir="cw">
                                      <p:cBhvr>
                                        <p:cTn id="521" dur="10" fill="hold"/>
                                        <p:tgtEl>
                                          <p:spTgt spid="187497"/>
                                        </p:tgtEl>
                                        <p:attrNameLst>
                                          <p:attrName>fillcolor</p:attrName>
                                        </p:attrNameLst>
                                      </p:cBhvr>
                                      <p:to>
                                        <a:srgbClr val="CCCCCC"/>
                                      </p:to>
                                    </p:animClr>
                                    <p:set>
                                      <p:cBhvr>
                                        <p:cTn id="522" dur="10" fill="hold"/>
                                        <p:tgtEl>
                                          <p:spTgt spid="187497"/>
                                        </p:tgtEl>
                                        <p:attrNameLst>
                                          <p:attrName>fill.type</p:attrName>
                                        </p:attrNameLst>
                                      </p:cBhvr>
                                      <p:to>
                                        <p:strVal val="solid"/>
                                      </p:to>
                                    </p:set>
                                    <p:set>
                                      <p:cBhvr>
                                        <p:cTn id="523" dur="10" fill="hold"/>
                                        <p:tgtEl>
                                          <p:spTgt spid="187497"/>
                                        </p:tgtEl>
                                        <p:attrNameLst>
                                          <p:attrName>fill.on</p:attrName>
                                        </p:attrNameLst>
                                      </p:cBhvr>
                                      <p:to>
                                        <p:strVal val="true"/>
                                      </p:to>
                                    </p:set>
                                  </p:childTnLst>
                                </p:cTn>
                              </p:par>
                            </p:childTnLst>
                          </p:cTn>
                        </p:par>
                        <p:par>
                          <p:cTn id="524" fill="hold">
                            <p:stCondLst>
                              <p:cond delay="11340"/>
                            </p:stCondLst>
                            <p:childTnLst>
                              <p:par>
                                <p:cTn id="525" presetID="1" presetClass="emph" presetSubtype="2" fill="hold" nodeType="afterEffect">
                                  <p:stCondLst>
                                    <p:cond delay="100"/>
                                  </p:stCondLst>
                                  <p:childTnLst>
                                    <p:animClr clrSpc="rgb" dir="cw">
                                      <p:cBhvr>
                                        <p:cTn id="526" dur="10" fill="hold"/>
                                        <p:tgtEl>
                                          <p:spTgt spid="187498"/>
                                        </p:tgtEl>
                                        <p:attrNameLst>
                                          <p:attrName>fillcolor</p:attrName>
                                        </p:attrNameLst>
                                      </p:cBhvr>
                                      <p:to>
                                        <a:srgbClr val="CCCCCC"/>
                                      </p:to>
                                    </p:animClr>
                                    <p:set>
                                      <p:cBhvr>
                                        <p:cTn id="527" dur="10" fill="hold"/>
                                        <p:tgtEl>
                                          <p:spTgt spid="187498"/>
                                        </p:tgtEl>
                                        <p:attrNameLst>
                                          <p:attrName>fill.type</p:attrName>
                                        </p:attrNameLst>
                                      </p:cBhvr>
                                      <p:to>
                                        <p:strVal val="solid"/>
                                      </p:to>
                                    </p:set>
                                    <p:set>
                                      <p:cBhvr>
                                        <p:cTn id="528" dur="10" fill="hold"/>
                                        <p:tgtEl>
                                          <p:spTgt spid="187498"/>
                                        </p:tgtEl>
                                        <p:attrNameLst>
                                          <p:attrName>fill.on</p:attrName>
                                        </p:attrNameLst>
                                      </p:cBhvr>
                                      <p:to>
                                        <p:strVal val="true"/>
                                      </p:to>
                                    </p:set>
                                  </p:childTnLst>
                                </p:cTn>
                              </p:par>
                            </p:childTnLst>
                          </p:cTn>
                        </p:par>
                        <p:par>
                          <p:cTn id="529" fill="hold">
                            <p:stCondLst>
                              <p:cond delay="11450"/>
                            </p:stCondLst>
                            <p:childTnLst>
                              <p:par>
                                <p:cTn id="530" presetID="1" presetClass="emph" presetSubtype="2" fill="hold" nodeType="afterEffect">
                                  <p:stCondLst>
                                    <p:cond delay="100"/>
                                  </p:stCondLst>
                                  <p:childTnLst>
                                    <p:animClr clrSpc="rgb" dir="cw">
                                      <p:cBhvr>
                                        <p:cTn id="531" dur="10" fill="hold"/>
                                        <p:tgtEl>
                                          <p:spTgt spid="187499"/>
                                        </p:tgtEl>
                                        <p:attrNameLst>
                                          <p:attrName>fillcolor</p:attrName>
                                        </p:attrNameLst>
                                      </p:cBhvr>
                                      <p:to>
                                        <a:srgbClr val="CCCCCC"/>
                                      </p:to>
                                    </p:animClr>
                                    <p:set>
                                      <p:cBhvr>
                                        <p:cTn id="532" dur="10" fill="hold"/>
                                        <p:tgtEl>
                                          <p:spTgt spid="187499"/>
                                        </p:tgtEl>
                                        <p:attrNameLst>
                                          <p:attrName>fill.type</p:attrName>
                                        </p:attrNameLst>
                                      </p:cBhvr>
                                      <p:to>
                                        <p:strVal val="solid"/>
                                      </p:to>
                                    </p:set>
                                    <p:set>
                                      <p:cBhvr>
                                        <p:cTn id="533" dur="10" fill="hold"/>
                                        <p:tgtEl>
                                          <p:spTgt spid="187499"/>
                                        </p:tgtEl>
                                        <p:attrNameLst>
                                          <p:attrName>fill.on</p:attrName>
                                        </p:attrNameLst>
                                      </p:cBhvr>
                                      <p:to>
                                        <p:strVal val="true"/>
                                      </p:to>
                                    </p:set>
                                  </p:childTnLst>
                                </p:cTn>
                              </p:par>
                            </p:childTnLst>
                          </p:cTn>
                        </p:par>
                        <p:par>
                          <p:cTn id="534" fill="hold">
                            <p:stCondLst>
                              <p:cond delay="11560"/>
                            </p:stCondLst>
                            <p:childTnLst>
                              <p:par>
                                <p:cTn id="535" presetID="1" presetClass="emph" presetSubtype="2" fill="hold" nodeType="afterEffect">
                                  <p:stCondLst>
                                    <p:cond delay="100"/>
                                  </p:stCondLst>
                                  <p:childTnLst>
                                    <p:animClr clrSpc="rgb" dir="cw">
                                      <p:cBhvr>
                                        <p:cTn id="536" dur="10" fill="hold"/>
                                        <p:tgtEl>
                                          <p:spTgt spid="187500"/>
                                        </p:tgtEl>
                                        <p:attrNameLst>
                                          <p:attrName>fillcolor</p:attrName>
                                        </p:attrNameLst>
                                      </p:cBhvr>
                                      <p:to>
                                        <a:srgbClr val="CCCCCC"/>
                                      </p:to>
                                    </p:animClr>
                                    <p:set>
                                      <p:cBhvr>
                                        <p:cTn id="537" dur="10" fill="hold"/>
                                        <p:tgtEl>
                                          <p:spTgt spid="187500"/>
                                        </p:tgtEl>
                                        <p:attrNameLst>
                                          <p:attrName>fill.type</p:attrName>
                                        </p:attrNameLst>
                                      </p:cBhvr>
                                      <p:to>
                                        <p:strVal val="solid"/>
                                      </p:to>
                                    </p:set>
                                    <p:set>
                                      <p:cBhvr>
                                        <p:cTn id="538" dur="10" fill="hold"/>
                                        <p:tgtEl>
                                          <p:spTgt spid="187500"/>
                                        </p:tgtEl>
                                        <p:attrNameLst>
                                          <p:attrName>fill.on</p:attrName>
                                        </p:attrNameLst>
                                      </p:cBhvr>
                                      <p:to>
                                        <p:strVal val="true"/>
                                      </p:to>
                                    </p:set>
                                  </p:childTnLst>
                                </p:cTn>
                              </p:par>
                            </p:childTnLst>
                          </p:cTn>
                        </p:par>
                        <p:par>
                          <p:cTn id="539" fill="hold">
                            <p:stCondLst>
                              <p:cond delay="11670"/>
                            </p:stCondLst>
                            <p:childTnLst>
                              <p:par>
                                <p:cTn id="540" presetID="1" presetClass="emph" presetSubtype="2" fill="hold" nodeType="afterEffect">
                                  <p:stCondLst>
                                    <p:cond delay="100"/>
                                  </p:stCondLst>
                                  <p:childTnLst>
                                    <p:animClr clrSpc="rgb" dir="cw">
                                      <p:cBhvr>
                                        <p:cTn id="541" dur="10" fill="hold"/>
                                        <p:tgtEl>
                                          <p:spTgt spid="187501"/>
                                        </p:tgtEl>
                                        <p:attrNameLst>
                                          <p:attrName>fillcolor</p:attrName>
                                        </p:attrNameLst>
                                      </p:cBhvr>
                                      <p:to>
                                        <a:srgbClr val="CCCCCC"/>
                                      </p:to>
                                    </p:animClr>
                                    <p:set>
                                      <p:cBhvr>
                                        <p:cTn id="542" dur="10" fill="hold"/>
                                        <p:tgtEl>
                                          <p:spTgt spid="187501"/>
                                        </p:tgtEl>
                                        <p:attrNameLst>
                                          <p:attrName>fill.type</p:attrName>
                                        </p:attrNameLst>
                                      </p:cBhvr>
                                      <p:to>
                                        <p:strVal val="solid"/>
                                      </p:to>
                                    </p:set>
                                    <p:set>
                                      <p:cBhvr>
                                        <p:cTn id="543" dur="10" fill="hold"/>
                                        <p:tgtEl>
                                          <p:spTgt spid="187501"/>
                                        </p:tgtEl>
                                        <p:attrNameLst>
                                          <p:attrName>fill.on</p:attrName>
                                        </p:attrNameLst>
                                      </p:cBhvr>
                                      <p:to>
                                        <p:strVal val="true"/>
                                      </p:to>
                                    </p:set>
                                  </p:childTnLst>
                                </p:cTn>
                              </p:par>
                            </p:childTnLst>
                          </p:cTn>
                        </p:par>
                        <p:par>
                          <p:cTn id="544" fill="hold">
                            <p:stCondLst>
                              <p:cond delay="11780"/>
                            </p:stCondLst>
                            <p:childTnLst>
                              <p:par>
                                <p:cTn id="545" presetID="1" presetClass="emph" presetSubtype="2" fill="hold" nodeType="afterEffect">
                                  <p:stCondLst>
                                    <p:cond delay="100"/>
                                  </p:stCondLst>
                                  <p:childTnLst>
                                    <p:animClr clrSpc="rgb" dir="cw">
                                      <p:cBhvr>
                                        <p:cTn id="546" dur="10" fill="hold"/>
                                        <p:tgtEl>
                                          <p:spTgt spid="187502"/>
                                        </p:tgtEl>
                                        <p:attrNameLst>
                                          <p:attrName>fillcolor</p:attrName>
                                        </p:attrNameLst>
                                      </p:cBhvr>
                                      <p:to>
                                        <a:srgbClr val="CCCCCC"/>
                                      </p:to>
                                    </p:animClr>
                                    <p:set>
                                      <p:cBhvr>
                                        <p:cTn id="547" dur="10" fill="hold"/>
                                        <p:tgtEl>
                                          <p:spTgt spid="187502"/>
                                        </p:tgtEl>
                                        <p:attrNameLst>
                                          <p:attrName>fill.type</p:attrName>
                                        </p:attrNameLst>
                                      </p:cBhvr>
                                      <p:to>
                                        <p:strVal val="solid"/>
                                      </p:to>
                                    </p:set>
                                    <p:set>
                                      <p:cBhvr>
                                        <p:cTn id="548" dur="10" fill="hold"/>
                                        <p:tgtEl>
                                          <p:spTgt spid="187502"/>
                                        </p:tgtEl>
                                        <p:attrNameLst>
                                          <p:attrName>fill.on</p:attrName>
                                        </p:attrNameLst>
                                      </p:cBhvr>
                                      <p:to>
                                        <p:strVal val="true"/>
                                      </p:to>
                                    </p:set>
                                  </p:childTnLst>
                                </p:cTn>
                              </p:par>
                            </p:childTnLst>
                          </p:cTn>
                        </p:par>
                        <p:par>
                          <p:cTn id="549" fill="hold">
                            <p:stCondLst>
                              <p:cond delay="11890"/>
                            </p:stCondLst>
                            <p:childTnLst>
                              <p:par>
                                <p:cTn id="550" presetID="1" presetClass="emph" presetSubtype="2" fill="hold" nodeType="afterEffect">
                                  <p:stCondLst>
                                    <p:cond delay="100"/>
                                  </p:stCondLst>
                                  <p:childTnLst>
                                    <p:animClr clrSpc="rgb" dir="cw">
                                      <p:cBhvr>
                                        <p:cTn id="551" dur="10" fill="hold"/>
                                        <p:tgtEl>
                                          <p:spTgt spid="187503"/>
                                        </p:tgtEl>
                                        <p:attrNameLst>
                                          <p:attrName>fillcolor</p:attrName>
                                        </p:attrNameLst>
                                      </p:cBhvr>
                                      <p:to>
                                        <a:srgbClr val="CCCCCC"/>
                                      </p:to>
                                    </p:animClr>
                                    <p:set>
                                      <p:cBhvr>
                                        <p:cTn id="552" dur="10" fill="hold"/>
                                        <p:tgtEl>
                                          <p:spTgt spid="187503"/>
                                        </p:tgtEl>
                                        <p:attrNameLst>
                                          <p:attrName>fill.type</p:attrName>
                                        </p:attrNameLst>
                                      </p:cBhvr>
                                      <p:to>
                                        <p:strVal val="solid"/>
                                      </p:to>
                                    </p:set>
                                    <p:set>
                                      <p:cBhvr>
                                        <p:cTn id="553" dur="10" fill="hold"/>
                                        <p:tgtEl>
                                          <p:spTgt spid="187503"/>
                                        </p:tgtEl>
                                        <p:attrNameLst>
                                          <p:attrName>fill.on</p:attrName>
                                        </p:attrNameLst>
                                      </p:cBhvr>
                                      <p:to>
                                        <p:strVal val="true"/>
                                      </p:to>
                                    </p:set>
                                  </p:childTnLst>
                                </p:cTn>
                              </p:par>
                            </p:childTnLst>
                          </p:cTn>
                        </p:par>
                        <p:par>
                          <p:cTn id="554" fill="hold">
                            <p:stCondLst>
                              <p:cond delay="12000"/>
                            </p:stCondLst>
                            <p:childTnLst>
                              <p:par>
                                <p:cTn id="555" presetID="1" presetClass="emph" presetSubtype="2" fill="hold" nodeType="afterEffect">
                                  <p:stCondLst>
                                    <p:cond delay="100"/>
                                  </p:stCondLst>
                                  <p:childTnLst>
                                    <p:animClr clrSpc="rgb" dir="cw">
                                      <p:cBhvr>
                                        <p:cTn id="556" dur="10" fill="hold"/>
                                        <p:tgtEl>
                                          <p:spTgt spid="187504"/>
                                        </p:tgtEl>
                                        <p:attrNameLst>
                                          <p:attrName>fillcolor</p:attrName>
                                        </p:attrNameLst>
                                      </p:cBhvr>
                                      <p:to>
                                        <a:srgbClr val="CCCCCC"/>
                                      </p:to>
                                    </p:animClr>
                                    <p:set>
                                      <p:cBhvr>
                                        <p:cTn id="557" dur="10" fill="hold"/>
                                        <p:tgtEl>
                                          <p:spTgt spid="187504"/>
                                        </p:tgtEl>
                                        <p:attrNameLst>
                                          <p:attrName>fill.type</p:attrName>
                                        </p:attrNameLst>
                                      </p:cBhvr>
                                      <p:to>
                                        <p:strVal val="solid"/>
                                      </p:to>
                                    </p:set>
                                    <p:set>
                                      <p:cBhvr>
                                        <p:cTn id="558" dur="10" fill="hold"/>
                                        <p:tgtEl>
                                          <p:spTgt spid="187504"/>
                                        </p:tgtEl>
                                        <p:attrNameLst>
                                          <p:attrName>fill.on</p:attrName>
                                        </p:attrNameLst>
                                      </p:cBhvr>
                                      <p:to>
                                        <p:strVal val="true"/>
                                      </p:to>
                                    </p:set>
                                  </p:childTnLst>
                                </p:cTn>
                              </p:par>
                            </p:childTnLst>
                          </p:cTn>
                        </p:par>
                        <p:par>
                          <p:cTn id="559" fill="hold">
                            <p:stCondLst>
                              <p:cond delay="12110"/>
                            </p:stCondLst>
                            <p:childTnLst>
                              <p:par>
                                <p:cTn id="560" presetID="1" presetClass="emph" presetSubtype="2" fill="hold" nodeType="afterEffect">
                                  <p:stCondLst>
                                    <p:cond delay="100"/>
                                  </p:stCondLst>
                                  <p:childTnLst>
                                    <p:animClr clrSpc="rgb" dir="cw">
                                      <p:cBhvr>
                                        <p:cTn id="561" dur="10" fill="hold"/>
                                        <p:tgtEl>
                                          <p:spTgt spid="187505"/>
                                        </p:tgtEl>
                                        <p:attrNameLst>
                                          <p:attrName>fillcolor</p:attrName>
                                        </p:attrNameLst>
                                      </p:cBhvr>
                                      <p:to>
                                        <a:srgbClr val="CCCCCC"/>
                                      </p:to>
                                    </p:animClr>
                                    <p:set>
                                      <p:cBhvr>
                                        <p:cTn id="562" dur="10" fill="hold"/>
                                        <p:tgtEl>
                                          <p:spTgt spid="187505"/>
                                        </p:tgtEl>
                                        <p:attrNameLst>
                                          <p:attrName>fill.type</p:attrName>
                                        </p:attrNameLst>
                                      </p:cBhvr>
                                      <p:to>
                                        <p:strVal val="solid"/>
                                      </p:to>
                                    </p:set>
                                    <p:set>
                                      <p:cBhvr>
                                        <p:cTn id="563" dur="10" fill="hold"/>
                                        <p:tgtEl>
                                          <p:spTgt spid="187505"/>
                                        </p:tgtEl>
                                        <p:attrNameLst>
                                          <p:attrName>fill.on</p:attrName>
                                        </p:attrNameLst>
                                      </p:cBhvr>
                                      <p:to>
                                        <p:strVal val="true"/>
                                      </p:to>
                                    </p:set>
                                  </p:childTnLst>
                                </p:cTn>
                              </p:par>
                            </p:childTnLst>
                          </p:cTn>
                        </p:par>
                        <p:par>
                          <p:cTn id="564" fill="hold">
                            <p:stCondLst>
                              <p:cond delay="12220"/>
                            </p:stCondLst>
                            <p:childTnLst>
                              <p:par>
                                <p:cTn id="565" presetID="1" presetClass="emph" presetSubtype="2" fill="hold" nodeType="afterEffect">
                                  <p:stCondLst>
                                    <p:cond delay="100"/>
                                  </p:stCondLst>
                                  <p:childTnLst>
                                    <p:animClr clrSpc="rgb" dir="cw">
                                      <p:cBhvr>
                                        <p:cTn id="566" dur="10" fill="hold"/>
                                        <p:tgtEl>
                                          <p:spTgt spid="187506"/>
                                        </p:tgtEl>
                                        <p:attrNameLst>
                                          <p:attrName>fillcolor</p:attrName>
                                        </p:attrNameLst>
                                      </p:cBhvr>
                                      <p:to>
                                        <a:srgbClr val="CCCCCC"/>
                                      </p:to>
                                    </p:animClr>
                                    <p:set>
                                      <p:cBhvr>
                                        <p:cTn id="567" dur="10" fill="hold"/>
                                        <p:tgtEl>
                                          <p:spTgt spid="187506"/>
                                        </p:tgtEl>
                                        <p:attrNameLst>
                                          <p:attrName>fill.type</p:attrName>
                                        </p:attrNameLst>
                                      </p:cBhvr>
                                      <p:to>
                                        <p:strVal val="solid"/>
                                      </p:to>
                                    </p:set>
                                    <p:set>
                                      <p:cBhvr>
                                        <p:cTn id="568" dur="10" fill="hold"/>
                                        <p:tgtEl>
                                          <p:spTgt spid="187506"/>
                                        </p:tgtEl>
                                        <p:attrNameLst>
                                          <p:attrName>fill.on</p:attrName>
                                        </p:attrNameLst>
                                      </p:cBhvr>
                                      <p:to>
                                        <p:strVal val="true"/>
                                      </p:to>
                                    </p:set>
                                  </p:childTnLst>
                                </p:cTn>
                              </p:par>
                            </p:childTnLst>
                          </p:cTn>
                        </p:par>
                        <p:par>
                          <p:cTn id="569" fill="hold">
                            <p:stCondLst>
                              <p:cond delay="12330"/>
                            </p:stCondLst>
                            <p:childTnLst>
                              <p:par>
                                <p:cTn id="570" presetID="1" presetClass="emph" presetSubtype="2" fill="hold" nodeType="afterEffect">
                                  <p:stCondLst>
                                    <p:cond delay="100"/>
                                  </p:stCondLst>
                                  <p:childTnLst>
                                    <p:animClr clrSpc="rgb" dir="cw">
                                      <p:cBhvr>
                                        <p:cTn id="571" dur="10" fill="hold"/>
                                        <p:tgtEl>
                                          <p:spTgt spid="187507"/>
                                        </p:tgtEl>
                                        <p:attrNameLst>
                                          <p:attrName>fillcolor</p:attrName>
                                        </p:attrNameLst>
                                      </p:cBhvr>
                                      <p:to>
                                        <a:srgbClr val="CCCCCC"/>
                                      </p:to>
                                    </p:animClr>
                                    <p:set>
                                      <p:cBhvr>
                                        <p:cTn id="572" dur="10" fill="hold"/>
                                        <p:tgtEl>
                                          <p:spTgt spid="187507"/>
                                        </p:tgtEl>
                                        <p:attrNameLst>
                                          <p:attrName>fill.type</p:attrName>
                                        </p:attrNameLst>
                                      </p:cBhvr>
                                      <p:to>
                                        <p:strVal val="solid"/>
                                      </p:to>
                                    </p:set>
                                    <p:set>
                                      <p:cBhvr>
                                        <p:cTn id="573" dur="10" fill="hold"/>
                                        <p:tgtEl>
                                          <p:spTgt spid="187507"/>
                                        </p:tgtEl>
                                        <p:attrNameLst>
                                          <p:attrName>fill.on</p:attrName>
                                        </p:attrNameLst>
                                      </p:cBhvr>
                                      <p:to>
                                        <p:strVal val="true"/>
                                      </p:to>
                                    </p:set>
                                  </p:childTnLst>
                                </p:cTn>
                              </p:par>
                            </p:childTnLst>
                          </p:cTn>
                        </p:par>
                        <p:par>
                          <p:cTn id="574" fill="hold">
                            <p:stCondLst>
                              <p:cond delay="12440"/>
                            </p:stCondLst>
                            <p:childTnLst>
                              <p:par>
                                <p:cTn id="575" presetID="1" presetClass="emph" presetSubtype="2" fill="hold" nodeType="afterEffect">
                                  <p:stCondLst>
                                    <p:cond delay="100"/>
                                  </p:stCondLst>
                                  <p:childTnLst>
                                    <p:animClr clrSpc="rgb" dir="cw">
                                      <p:cBhvr>
                                        <p:cTn id="576" dur="10" fill="hold"/>
                                        <p:tgtEl>
                                          <p:spTgt spid="187508"/>
                                        </p:tgtEl>
                                        <p:attrNameLst>
                                          <p:attrName>fillcolor</p:attrName>
                                        </p:attrNameLst>
                                      </p:cBhvr>
                                      <p:to>
                                        <a:srgbClr val="CCCCCC"/>
                                      </p:to>
                                    </p:animClr>
                                    <p:set>
                                      <p:cBhvr>
                                        <p:cTn id="577" dur="10" fill="hold"/>
                                        <p:tgtEl>
                                          <p:spTgt spid="187508"/>
                                        </p:tgtEl>
                                        <p:attrNameLst>
                                          <p:attrName>fill.type</p:attrName>
                                        </p:attrNameLst>
                                      </p:cBhvr>
                                      <p:to>
                                        <p:strVal val="solid"/>
                                      </p:to>
                                    </p:set>
                                    <p:set>
                                      <p:cBhvr>
                                        <p:cTn id="578" dur="10" fill="hold"/>
                                        <p:tgtEl>
                                          <p:spTgt spid="187508"/>
                                        </p:tgtEl>
                                        <p:attrNameLst>
                                          <p:attrName>fill.on</p:attrName>
                                        </p:attrNameLst>
                                      </p:cBhvr>
                                      <p:to>
                                        <p:strVal val="true"/>
                                      </p:to>
                                    </p:set>
                                  </p:childTnLst>
                                </p:cTn>
                              </p:par>
                            </p:childTnLst>
                          </p:cTn>
                        </p:par>
                        <p:par>
                          <p:cTn id="579" fill="hold">
                            <p:stCondLst>
                              <p:cond delay="12550"/>
                            </p:stCondLst>
                            <p:childTnLst>
                              <p:par>
                                <p:cTn id="580" presetID="1" presetClass="emph" presetSubtype="2" fill="hold" nodeType="afterEffect">
                                  <p:stCondLst>
                                    <p:cond delay="100"/>
                                  </p:stCondLst>
                                  <p:childTnLst>
                                    <p:animClr clrSpc="rgb" dir="cw">
                                      <p:cBhvr>
                                        <p:cTn id="581" dur="10" fill="hold"/>
                                        <p:tgtEl>
                                          <p:spTgt spid="187509"/>
                                        </p:tgtEl>
                                        <p:attrNameLst>
                                          <p:attrName>fillcolor</p:attrName>
                                        </p:attrNameLst>
                                      </p:cBhvr>
                                      <p:to>
                                        <a:srgbClr val="CCCCCC"/>
                                      </p:to>
                                    </p:animClr>
                                    <p:set>
                                      <p:cBhvr>
                                        <p:cTn id="582" dur="10" fill="hold"/>
                                        <p:tgtEl>
                                          <p:spTgt spid="187509"/>
                                        </p:tgtEl>
                                        <p:attrNameLst>
                                          <p:attrName>fill.type</p:attrName>
                                        </p:attrNameLst>
                                      </p:cBhvr>
                                      <p:to>
                                        <p:strVal val="solid"/>
                                      </p:to>
                                    </p:set>
                                    <p:set>
                                      <p:cBhvr>
                                        <p:cTn id="583" dur="10" fill="hold"/>
                                        <p:tgtEl>
                                          <p:spTgt spid="187509"/>
                                        </p:tgtEl>
                                        <p:attrNameLst>
                                          <p:attrName>fill.on</p:attrName>
                                        </p:attrNameLst>
                                      </p:cBhvr>
                                      <p:to>
                                        <p:strVal val="true"/>
                                      </p:to>
                                    </p:set>
                                  </p:childTnLst>
                                </p:cTn>
                              </p:par>
                            </p:childTnLst>
                          </p:cTn>
                        </p:par>
                        <p:par>
                          <p:cTn id="584" fill="hold">
                            <p:stCondLst>
                              <p:cond delay="12660"/>
                            </p:stCondLst>
                            <p:childTnLst>
                              <p:par>
                                <p:cTn id="585" presetID="1" presetClass="emph" presetSubtype="2" fill="hold" nodeType="afterEffect">
                                  <p:stCondLst>
                                    <p:cond delay="100"/>
                                  </p:stCondLst>
                                  <p:childTnLst>
                                    <p:animClr clrSpc="rgb" dir="cw">
                                      <p:cBhvr>
                                        <p:cTn id="586" dur="10" fill="hold"/>
                                        <p:tgtEl>
                                          <p:spTgt spid="187510"/>
                                        </p:tgtEl>
                                        <p:attrNameLst>
                                          <p:attrName>fillcolor</p:attrName>
                                        </p:attrNameLst>
                                      </p:cBhvr>
                                      <p:to>
                                        <a:srgbClr val="CCCCCC"/>
                                      </p:to>
                                    </p:animClr>
                                    <p:set>
                                      <p:cBhvr>
                                        <p:cTn id="587" dur="10" fill="hold"/>
                                        <p:tgtEl>
                                          <p:spTgt spid="187510"/>
                                        </p:tgtEl>
                                        <p:attrNameLst>
                                          <p:attrName>fill.type</p:attrName>
                                        </p:attrNameLst>
                                      </p:cBhvr>
                                      <p:to>
                                        <p:strVal val="solid"/>
                                      </p:to>
                                    </p:set>
                                    <p:set>
                                      <p:cBhvr>
                                        <p:cTn id="588" dur="10" fill="hold"/>
                                        <p:tgtEl>
                                          <p:spTgt spid="187510"/>
                                        </p:tgtEl>
                                        <p:attrNameLst>
                                          <p:attrName>fill.on</p:attrName>
                                        </p:attrNameLst>
                                      </p:cBhvr>
                                      <p:to>
                                        <p:strVal val="true"/>
                                      </p:to>
                                    </p:set>
                                  </p:childTnLst>
                                </p:cTn>
                              </p:par>
                            </p:childTnLst>
                          </p:cTn>
                        </p:par>
                        <p:par>
                          <p:cTn id="589" fill="hold">
                            <p:stCondLst>
                              <p:cond delay="12770"/>
                            </p:stCondLst>
                            <p:childTnLst>
                              <p:par>
                                <p:cTn id="590" presetID="1" presetClass="emph" presetSubtype="2" fill="hold" nodeType="afterEffect">
                                  <p:stCondLst>
                                    <p:cond delay="100"/>
                                  </p:stCondLst>
                                  <p:childTnLst>
                                    <p:animClr clrSpc="rgb" dir="cw">
                                      <p:cBhvr>
                                        <p:cTn id="591" dur="10" fill="hold"/>
                                        <p:tgtEl>
                                          <p:spTgt spid="187511"/>
                                        </p:tgtEl>
                                        <p:attrNameLst>
                                          <p:attrName>fillcolor</p:attrName>
                                        </p:attrNameLst>
                                      </p:cBhvr>
                                      <p:to>
                                        <a:srgbClr val="CCCCCC"/>
                                      </p:to>
                                    </p:animClr>
                                    <p:set>
                                      <p:cBhvr>
                                        <p:cTn id="592" dur="10" fill="hold"/>
                                        <p:tgtEl>
                                          <p:spTgt spid="187511"/>
                                        </p:tgtEl>
                                        <p:attrNameLst>
                                          <p:attrName>fill.type</p:attrName>
                                        </p:attrNameLst>
                                      </p:cBhvr>
                                      <p:to>
                                        <p:strVal val="solid"/>
                                      </p:to>
                                    </p:set>
                                    <p:set>
                                      <p:cBhvr>
                                        <p:cTn id="593" dur="10" fill="hold"/>
                                        <p:tgtEl>
                                          <p:spTgt spid="187511"/>
                                        </p:tgtEl>
                                        <p:attrNameLst>
                                          <p:attrName>fill.on</p:attrName>
                                        </p:attrNameLst>
                                      </p:cBhvr>
                                      <p:to>
                                        <p:strVal val="true"/>
                                      </p:to>
                                    </p:set>
                                  </p:childTnLst>
                                </p:cTn>
                              </p:par>
                            </p:childTnLst>
                          </p:cTn>
                        </p:par>
                        <p:par>
                          <p:cTn id="594" fill="hold">
                            <p:stCondLst>
                              <p:cond delay="12880"/>
                            </p:stCondLst>
                            <p:childTnLst>
                              <p:par>
                                <p:cTn id="595" presetID="1" presetClass="emph" presetSubtype="2" fill="hold" nodeType="afterEffect">
                                  <p:stCondLst>
                                    <p:cond delay="100"/>
                                  </p:stCondLst>
                                  <p:childTnLst>
                                    <p:animClr clrSpc="rgb" dir="cw">
                                      <p:cBhvr>
                                        <p:cTn id="596" dur="10" fill="hold"/>
                                        <p:tgtEl>
                                          <p:spTgt spid="187512"/>
                                        </p:tgtEl>
                                        <p:attrNameLst>
                                          <p:attrName>fillcolor</p:attrName>
                                        </p:attrNameLst>
                                      </p:cBhvr>
                                      <p:to>
                                        <a:srgbClr val="CCCCCC"/>
                                      </p:to>
                                    </p:animClr>
                                    <p:set>
                                      <p:cBhvr>
                                        <p:cTn id="597" dur="10" fill="hold"/>
                                        <p:tgtEl>
                                          <p:spTgt spid="187512"/>
                                        </p:tgtEl>
                                        <p:attrNameLst>
                                          <p:attrName>fill.type</p:attrName>
                                        </p:attrNameLst>
                                      </p:cBhvr>
                                      <p:to>
                                        <p:strVal val="solid"/>
                                      </p:to>
                                    </p:set>
                                    <p:set>
                                      <p:cBhvr>
                                        <p:cTn id="598" dur="10" fill="hold"/>
                                        <p:tgtEl>
                                          <p:spTgt spid="187512"/>
                                        </p:tgtEl>
                                        <p:attrNameLst>
                                          <p:attrName>fill.on</p:attrName>
                                        </p:attrNameLst>
                                      </p:cBhvr>
                                      <p:to>
                                        <p:strVal val="true"/>
                                      </p:to>
                                    </p:set>
                                  </p:childTnLst>
                                </p:cTn>
                              </p:par>
                            </p:childTnLst>
                          </p:cTn>
                        </p:par>
                        <p:par>
                          <p:cTn id="599" fill="hold">
                            <p:stCondLst>
                              <p:cond delay="12990"/>
                            </p:stCondLst>
                            <p:childTnLst>
                              <p:par>
                                <p:cTn id="600" presetID="1" presetClass="emph" presetSubtype="2" fill="hold" nodeType="afterEffect">
                                  <p:stCondLst>
                                    <p:cond delay="100"/>
                                  </p:stCondLst>
                                  <p:childTnLst>
                                    <p:animClr clrSpc="rgb" dir="cw">
                                      <p:cBhvr>
                                        <p:cTn id="601" dur="10" fill="hold"/>
                                        <p:tgtEl>
                                          <p:spTgt spid="187513"/>
                                        </p:tgtEl>
                                        <p:attrNameLst>
                                          <p:attrName>fillcolor</p:attrName>
                                        </p:attrNameLst>
                                      </p:cBhvr>
                                      <p:to>
                                        <a:srgbClr val="CCCCCC"/>
                                      </p:to>
                                    </p:animClr>
                                    <p:set>
                                      <p:cBhvr>
                                        <p:cTn id="602" dur="10" fill="hold"/>
                                        <p:tgtEl>
                                          <p:spTgt spid="187513"/>
                                        </p:tgtEl>
                                        <p:attrNameLst>
                                          <p:attrName>fill.type</p:attrName>
                                        </p:attrNameLst>
                                      </p:cBhvr>
                                      <p:to>
                                        <p:strVal val="solid"/>
                                      </p:to>
                                    </p:set>
                                    <p:set>
                                      <p:cBhvr>
                                        <p:cTn id="603" dur="10" fill="hold"/>
                                        <p:tgtEl>
                                          <p:spTgt spid="187513"/>
                                        </p:tgtEl>
                                        <p:attrNameLst>
                                          <p:attrName>fill.on</p:attrName>
                                        </p:attrNameLst>
                                      </p:cBhvr>
                                      <p:to>
                                        <p:strVal val="true"/>
                                      </p:to>
                                    </p:set>
                                  </p:childTnLst>
                                </p:cTn>
                              </p:par>
                            </p:childTnLst>
                          </p:cTn>
                        </p:par>
                        <p:par>
                          <p:cTn id="604" fill="hold">
                            <p:stCondLst>
                              <p:cond delay="13100"/>
                            </p:stCondLst>
                            <p:childTnLst>
                              <p:par>
                                <p:cTn id="605" presetID="1" presetClass="emph" presetSubtype="2" fill="hold" nodeType="afterEffect">
                                  <p:stCondLst>
                                    <p:cond delay="100"/>
                                  </p:stCondLst>
                                  <p:childTnLst>
                                    <p:animClr clrSpc="rgb" dir="cw">
                                      <p:cBhvr>
                                        <p:cTn id="606" dur="10" fill="hold"/>
                                        <p:tgtEl>
                                          <p:spTgt spid="187514"/>
                                        </p:tgtEl>
                                        <p:attrNameLst>
                                          <p:attrName>fillcolor</p:attrName>
                                        </p:attrNameLst>
                                      </p:cBhvr>
                                      <p:to>
                                        <a:srgbClr val="CCCCCC"/>
                                      </p:to>
                                    </p:animClr>
                                    <p:set>
                                      <p:cBhvr>
                                        <p:cTn id="607" dur="10" fill="hold"/>
                                        <p:tgtEl>
                                          <p:spTgt spid="187514"/>
                                        </p:tgtEl>
                                        <p:attrNameLst>
                                          <p:attrName>fill.type</p:attrName>
                                        </p:attrNameLst>
                                      </p:cBhvr>
                                      <p:to>
                                        <p:strVal val="solid"/>
                                      </p:to>
                                    </p:set>
                                    <p:set>
                                      <p:cBhvr>
                                        <p:cTn id="608" dur="10" fill="hold"/>
                                        <p:tgtEl>
                                          <p:spTgt spid="187514"/>
                                        </p:tgtEl>
                                        <p:attrNameLst>
                                          <p:attrName>fill.on</p:attrName>
                                        </p:attrNameLst>
                                      </p:cBhvr>
                                      <p:to>
                                        <p:strVal val="true"/>
                                      </p:to>
                                    </p:set>
                                  </p:childTnLst>
                                </p:cTn>
                              </p:par>
                            </p:childTnLst>
                          </p:cTn>
                        </p:par>
                        <p:par>
                          <p:cTn id="609" fill="hold">
                            <p:stCondLst>
                              <p:cond delay="13210"/>
                            </p:stCondLst>
                            <p:childTnLst>
                              <p:par>
                                <p:cTn id="610" presetID="1" presetClass="emph" presetSubtype="2" fill="hold" nodeType="afterEffect">
                                  <p:stCondLst>
                                    <p:cond delay="100"/>
                                  </p:stCondLst>
                                  <p:childTnLst>
                                    <p:animClr clrSpc="rgb" dir="cw">
                                      <p:cBhvr>
                                        <p:cTn id="611" dur="10" fill="hold"/>
                                        <p:tgtEl>
                                          <p:spTgt spid="187515"/>
                                        </p:tgtEl>
                                        <p:attrNameLst>
                                          <p:attrName>fillcolor</p:attrName>
                                        </p:attrNameLst>
                                      </p:cBhvr>
                                      <p:to>
                                        <a:srgbClr val="CCCCCC"/>
                                      </p:to>
                                    </p:animClr>
                                    <p:set>
                                      <p:cBhvr>
                                        <p:cTn id="612" dur="10" fill="hold"/>
                                        <p:tgtEl>
                                          <p:spTgt spid="187515"/>
                                        </p:tgtEl>
                                        <p:attrNameLst>
                                          <p:attrName>fill.type</p:attrName>
                                        </p:attrNameLst>
                                      </p:cBhvr>
                                      <p:to>
                                        <p:strVal val="solid"/>
                                      </p:to>
                                    </p:set>
                                    <p:set>
                                      <p:cBhvr>
                                        <p:cTn id="613" dur="10" fill="hold"/>
                                        <p:tgtEl>
                                          <p:spTgt spid="187515"/>
                                        </p:tgtEl>
                                        <p:attrNameLst>
                                          <p:attrName>fill.on</p:attrName>
                                        </p:attrNameLst>
                                      </p:cBhvr>
                                      <p:to>
                                        <p:strVal val="true"/>
                                      </p:to>
                                    </p:set>
                                  </p:childTnLst>
                                </p:cTn>
                              </p:par>
                            </p:childTnLst>
                          </p:cTn>
                        </p:par>
                        <p:par>
                          <p:cTn id="614" fill="hold">
                            <p:stCondLst>
                              <p:cond delay="13320"/>
                            </p:stCondLst>
                            <p:childTnLst>
                              <p:par>
                                <p:cTn id="615" presetID="1" presetClass="emph" presetSubtype="2" fill="hold" nodeType="afterEffect">
                                  <p:stCondLst>
                                    <p:cond delay="100"/>
                                  </p:stCondLst>
                                  <p:childTnLst>
                                    <p:animClr clrSpc="rgb" dir="cw">
                                      <p:cBhvr>
                                        <p:cTn id="616" dur="10" fill="hold"/>
                                        <p:tgtEl>
                                          <p:spTgt spid="187516"/>
                                        </p:tgtEl>
                                        <p:attrNameLst>
                                          <p:attrName>fillcolor</p:attrName>
                                        </p:attrNameLst>
                                      </p:cBhvr>
                                      <p:to>
                                        <a:srgbClr val="CCCCCC"/>
                                      </p:to>
                                    </p:animClr>
                                    <p:set>
                                      <p:cBhvr>
                                        <p:cTn id="617" dur="10" fill="hold"/>
                                        <p:tgtEl>
                                          <p:spTgt spid="187516"/>
                                        </p:tgtEl>
                                        <p:attrNameLst>
                                          <p:attrName>fill.type</p:attrName>
                                        </p:attrNameLst>
                                      </p:cBhvr>
                                      <p:to>
                                        <p:strVal val="solid"/>
                                      </p:to>
                                    </p:set>
                                    <p:set>
                                      <p:cBhvr>
                                        <p:cTn id="618" dur="10" fill="hold"/>
                                        <p:tgtEl>
                                          <p:spTgt spid="187516"/>
                                        </p:tgtEl>
                                        <p:attrNameLst>
                                          <p:attrName>fill.on</p:attrName>
                                        </p:attrNameLst>
                                      </p:cBhvr>
                                      <p:to>
                                        <p:strVal val="true"/>
                                      </p:to>
                                    </p:set>
                                  </p:childTnLst>
                                </p:cTn>
                              </p:par>
                            </p:childTnLst>
                          </p:cTn>
                        </p:par>
                        <p:par>
                          <p:cTn id="619" fill="hold">
                            <p:stCondLst>
                              <p:cond delay="13430"/>
                            </p:stCondLst>
                            <p:childTnLst>
                              <p:par>
                                <p:cTn id="620" presetID="1" presetClass="emph" presetSubtype="2" fill="hold" nodeType="afterEffect">
                                  <p:stCondLst>
                                    <p:cond delay="100"/>
                                  </p:stCondLst>
                                  <p:childTnLst>
                                    <p:animClr clrSpc="rgb" dir="cw">
                                      <p:cBhvr>
                                        <p:cTn id="621" dur="10" fill="hold"/>
                                        <p:tgtEl>
                                          <p:spTgt spid="187517"/>
                                        </p:tgtEl>
                                        <p:attrNameLst>
                                          <p:attrName>fillcolor</p:attrName>
                                        </p:attrNameLst>
                                      </p:cBhvr>
                                      <p:to>
                                        <a:srgbClr val="CCCCCC"/>
                                      </p:to>
                                    </p:animClr>
                                    <p:set>
                                      <p:cBhvr>
                                        <p:cTn id="622" dur="10" fill="hold"/>
                                        <p:tgtEl>
                                          <p:spTgt spid="187517"/>
                                        </p:tgtEl>
                                        <p:attrNameLst>
                                          <p:attrName>fill.type</p:attrName>
                                        </p:attrNameLst>
                                      </p:cBhvr>
                                      <p:to>
                                        <p:strVal val="solid"/>
                                      </p:to>
                                    </p:set>
                                    <p:set>
                                      <p:cBhvr>
                                        <p:cTn id="623" dur="10" fill="hold"/>
                                        <p:tgtEl>
                                          <p:spTgt spid="187517"/>
                                        </p:tgtEl>
                                        <p:attrNameLst>
                                          <p:attrName>fill.on</p:attrName>
                                        </p:attrNameLst>
                                      </p:cBhvr>
                                      <p:to>
                                        <p:strVal val="true"/>
                                      </p:to>
                                    </p:set>
                                  </p:childTnLst>
                                </p:cTn>
                              </p:par>
                            </p:childTnLst>
                          </p:cTn>
                        </p:par>
                        <p:par>
                          <p:cTn id="624" fill="hold">
                            <p:stCondLst>
                              <p:cond delay="13540"/>
                            </p:stCondLst>
                            <p:childTnLst>
                              <p:par>
                                <p:cTn id="625" presetID="1" presetClass="emph" presetSubtype="2" fill="hold" nodeType="afterEffect">
                                  <p:stCondLst>
                                    <p:cond delay="100"/>
                                  </p:stCondLst>
                                  <p:childTnLst>
                                    <p:animClr clrSpc="rgb" dir="cw">
                                      <p:cBhvr>
                                        <p:cTn id="626" dur="10" fill="hold"/>
                                        <p:tgtEl>
                                          <p:spTgt spid="187518"/>
                                        </p:tgtEl>
                                        <p:attrNameLst>
                                          <p:attrName>fillcolor</p:attrName>
                                        </p:attrNameLst>
                                      </p:cBhvr>
                                      <p:to>
                                        <a:srgbClr val="CCCCCC"/>
                                      </p:to>
                                    </p:animClr>
                                    <p:set>
                                      <p:cBhvr>
                                        <p:cTn id="627" dur="10" fill="hold"/>
                                        <p:tgtEl>
                                          <p:spTgt spid="187518"/>
                                        </p:tgtEl>
                                        <p:attrNameLst>
                                          <p:attrName>fill.type</p:attrName>
                                        </p:attrNameLst>
                                      </p:cBhvr>
                                      <p:to>
                                        <p:strVal val="solid"/>
                                      </p:to>
                                    </p:set>
                                    <p:set>
                                      <p:cBhvr>
                                        <p:cTn id="628" dur="10" fill="hold"/>
                                        <p:tgtEl>
                                          <p:spTgt spid="187518"/>
                                        </p:tgtEl>
                                        <p:attrNameLst>
                                          <p:attrName>fill.on</p:attrName>
                                        </p:attrNameLst>
                                      </p:cBhvr>
                                      <p:to>
                                        <p:strVal val="true"/>
                                      </p:to>
                                    </p:set>
                                  </p:childTnLst>
                                </p:cTn>
                              </p:par>
                            </p:childTnLst>
                          </p:cTn>
                        </p:par>
                        <p:par>
                          <p:cTn id="629" fill="hold">
                            <p:stCondLst>
                              <p:cond delay="13650"/>
                            </p:stCondLst>
                            <p:childTnLst>
                              <p:par>
                                <p:cTn id="630" presetID="1" presetClass="emph" presetSubtype="2" fill="hold" nodeType="afterEffect">
                                  <p:stCondLst>
                                    <p:cond delay="100"/>
                                  </p:stCondLst>
                                  <p:childTnLst>
                                    <p:animClr clrSpc="rgb" dir="cw">
                                      <p:cBhvr>
                                        <p:cTn id="631" dur="10" fill="hold"/>
                                        <p:tgtEl>
                                          <p:spTgt spid="187519"/>
                                        </p:tgtEl>
                                        <p:attrNameLst>
                                          <p:attrName>fillcolor</p:attrName>
                                        </p:attrNameLst>
                                      </p:cBhvr>
                                      <p:to>
                                        <a:srgbClr val="CCCCCC"/>
                                      </p:to>
                                    </p:animClr>
                                    <p:set>
                                      <p:cBhvr>
                                        <p:cTn id="632" dur="10" fill="hold"/>
                                        <p:tgtEl>
                                          <p:spTgt spid="187519"/>
                                        </p:tgtEl>
                                        <p:attrNameLst>
                                          <p:attrName>fill.type</p:attrName>
                                        </p:attrNameLst>
                                      </p:cBhvr>
                                      <p:to>
                                        <p:strVal val="solid"/>
                                      </p:to>
                                    </p:set>
                                    <p:set>
                                      <p:cBhvr>
                                        <p:cTn id="633" dur="10" fill="hold"/>
                                        <p:tgtEl>
                                          <p:spTgt spid="187519"/>
                                        </p:tgtEl>
                                        <p:attrNameLst>
                                          <p:attrName>fill.on</p:attrName>
                                        </p:attrNameLst>
                                      </p:cBhvr>
                                      <p:to>
                                        <p:strVal val="true"/>
                                      </p:to>
                                    </p:set>
                                  </p:childTnLst>
                                </p:cTn>
                              </p:par>
                            </p:childTnLst>
                          </p:cTn>
                        </p:par>
                        <p:par>
                          <p:cTn id="634" fill="hold">
                            <p:stCondLst>
                              <p:cond delay="13760"/>
                            </p:stCondLst>
                            <p:childTnLst>
                              <p:par>
                                <p:cTn id="635" presetID="1" presetClass="emph" presetSubtype="2" fill="hold" nodeType="afterEffect">
                                  <p:stCondLst>
                                    <p:cond delay="100"/>
                                  </p:stCondLst>
                                  <p:childTnLst>
                                    <p:animClr clrSpc="rgb" dir="cw">
                                      <p:cBhvr>
                                        <p:cTn id="636" dur="10" fill="hold"/>
                                        <p:tgtEl>
                                          <p:spTgt spid="187520"/>
                                        </p:tgtEl>
                                        <p:attrNameLst>
                                          <p:attrName>fillcolor</p:attrName>
                                        </p:attrNameLst>
                                      </p:cBhvr>
                                      <p:to>
                                        <a:srgbClr val="CCCCCC"/>
                                      </p:to>
                                    </p:animClr>
                                    <p:set>
                                      <p:cBhvr>
                                        <p:cTn id="637" dur="10" fill="hold"/>
                                        <p:tgtEl>
                                          <p:spTgt spid="187520"/>
                                        </p:tgtEl>
                                        <p:attrNameLst>
                                          <p:attrName>fill.type</p:attrName>
                                        </p:attrNameLst>
                                      </p:cBhvr>
                                      <p:to>
                                        <p:strVal val="solid"/>
                                      </p:to>
                                    </p:set>
                                    <p:set>
                                      <p:cBhvr>
                                        <p:cTn id="638" dur="10" fill="hold"/>
                                        <p:tgtEl>
                                          <p:spTgt spid="187520"/>
                                        </p:tgtEl>
                                        <p:attrNameLst>
                                          <p:attrName>fill.on</p:attrName>
                                        </p:attrNameLst>
                                      </p:cBhvr>
                                      <p:to>
                                        <p:strVal val="true"/>
                                      </p:to>
                                    </p:set>
                                  </p:childTnLst>
                                </p:cTn>
                              </p:par>
                            </p:childTnLst>
                          </p:cTn>
                        </p:par>
                        <p:par>
                          <p:cTn id="639" fill="hold">
                            <p:stCondLst>
                              <p:cond delay="13870"/>
                            </p:stCondLst>
                            <p:childTnLst>
                              <p:par>
                                <p:cTn id="640" presetID="1" presetClass="emph" presetSubtype="2" fill="hold" nodeType="afterEffect">
                                  <p:stCondLst>
                                    <p:cond delay="100"/>
                                  </p:stCondLst>
                                  <p:childTnLst>
                                    <p:animClr clrSpc="rgb" dir="cw">
                                      <p:cBhvr>
                                        <p:cTn id="641" dur="10" fill="hold"/>
                                        <p:tgtEl>
                                          <p:spTgt spid="187521"/>
                                        </p:tgtEl>
                                        <p:attrNameLst>
                                          <p:attrName>fillcolor</p:attrName>
                                        </p:attrNameLst>
                                      </p:cBhvr>
                                      <p:to>
                                        <a:srgbClr val="CCCCCC"/>
                                      </p:to>
                                    </p:animClr>
                                    <p:set>
                                      <p:cBhvr>
                                        <p:cTn id="642" dur="10" fill="hold"/>
                                        <p:tgtEl>
                                          <p:spTgt spid="187521"/>
                                        </p:tgtEl>
                                        <p:attrNameLst>
                                          <p:attrName>fill.type</p:attrName>
                                        </p:attrNameLst>
                                      </p:cBhvr>
                                      <p:to>
                                        <p:strVal val="solid"/>
                                      </p:to>
                                    </p:set>
                                    <p:set>
                                      <p:cBhvr>
                                        <p:cTn id="643" dur="10" fill="hold"/>
                                        <p:tgtEl>
                                          <p:spTgt spid="187521"/>
                                        </p:tgtEl>
                                        <p:attrNameLst>
                                          <p:attrName>fill.on</p:attrName>
                                        </p:attrNameLst>
                                      </p:cBhvr>
                                      <p:to>
                                        <p:strVal val="true"/>
                                      </p:to>
                                    </p:set>
                                  </p:childTnLst>
                                </p:cTn>
                              </p:par>
                            </p:childTnLst>
                          </p:cTn>
                        </p:par>
                        <p:par>
                          <p:cTn id="644" fill="hold">
                            <p:stCondLst>
                              <p:cond delay="13980"/>
                            </p:stCondLst>
                            <p:childTnLst>
                              <p:par>
                                <p:cTn id="645" presetID="1" presetClass="emph" presetSubtype="2" fill="hold" nodeType="afterEffect">
                                  <p:stCondLst>
                                    <p:cond delay="100"/>
                                  </p:stCondLst>
                                  <p:childTnLst>
                                    <p:animClr clrSpc="rgb" dir="cw">
                                      <p:cBhvr>
                                        <p:cTn id="646" dur="10" fill="hold"/>
                                        <p:tgtEl>
                                          <p:spTgt spid="187522"/>
                                        </p:tgtEl>
                                        <p:attrNameLst>
                                          <p:attrName>fillcolor</p:attrName>
                                        </p:attrNameLst>
                                      </p:cBhvr>
                                      <p:to>
                                        <a:srgbClr val="CCCCCC"/>
                                      </p:to>
                                    </p:animClr>
                                    <p:set>
                                      <p:cBhvr>
                                        <p:cTn id="647" dur="10" fill="hold"/>
                                        <p:tgtEl>
                                          <p:spTgt spid="187522"/>
                                        </p:tgtEl>
                                        <p:attrNameLst>
                                          <p:attrName>fill.type</p:attrName>
                                        </p:attrNameLst>
                                      </p:cBhvr>
                                      <p:to>
                                        <p:strVal val="solid"/>
                                      </p:to>
                                    </p:set>
                                    <p:set>
                                      <p:cBhvr>
                                        <p:cTn id="648" dur="10" fill="hold"/>
                                        <p:tgtEl>
                                          <p:spTgt spid="187522"/>
                                        </p:tgtEl>
                                        <p:attrNameLst>
                                          <p:attrName>fill.on</p:attrName>
                                        </p:attrNameLst>
                                      </p:cBhvr>
                                      <p:to>
                                        <p:strVal val="true"/>
                                      </p:to>
                                    </p:set>
                                  </p:childTnLst>
                                </p:cTn>
                              </p:par>
                            </p:childTnLst>
                          </p:cTn>
                        </p:par>
                        <p:par>
                          <p:cTn id="649" fill="hold">
                            <p:stCondLst>
                              <p:cond delay="14090"/>
                            </p:stCondLst>
                            <p:childTnLst>
                              <p:par>
                                <p:cTn id="650" presetID="1" presetClass="emph" presetSubtype="2" fill="hold" nodeType="afterEffect">
                                  <p:stCondLst>
                                    <p:cond delay="100"/>
                                  </p:stCondLst>
                                  <p:childTnLst>
                                    <p:animClr clrSpc="rgb" dir="cw">
                                      <p:cBhvr>
                                        <p:cTn id="651" dur="10" fill="hold"/>
                                        <p:tgtEl>
                                          <p:spTgt spid="187523"/>
                                        </p:tgtEl>
                                        <p:attrNameLst>
                                          <p:attrName>fillcolor</p:attrName>
                                        </p:attrNameLst>
                                      </p:cBhvr>
                                      <p:to>
                                        <a:srgbClr val="CCCCCC"/>
                                      </p:to>
                                    </p:animClr>
                                    <p:set>
                                      <p:cBhvr>
                                        <p:cTn id="652" dur="10" fill="hold"/>
                                        <p:tgtEl>
                                          <p:spTgt spid="187523"/>
                                        </p:tgtEl>
                                        <p:attrNameLst>
                                          <p:attrName>fill.type</p:attrName>
                                        </p:attrNameLst>
                                      </p:cBhvr>
                                      <p:to>
                                        <p:strVal val="solid"/>
                                      </p:to>
                                    </p:set>
                                    <p:set>
                                      <p:cBhvr>
                                        <p:cTn id="653" dur="10" fill="hold"/>
                                        <p:tgtEl>
                                          <p:spTgt spid="187523"/>
                                        </p:tgtEl>
                                        <p:attrNameLst>
                                          <p:attrName>fill.on</p:attrName>
                                        </p:attrNameLst>
                                      </p:cBhvr>
                                      <p:to>
                                        <p:strVal val="true"/>
                                      </p:to>
                                    </p:set>
                                  </p:childTnLst>
                                </p:cTn>
                              </p:par>
                            </p:childTnLst>
                          </p:cTn>
                        </p:par>
                        <p:par>
                          <p:cTn id="654" fill="hold">
                            <p:stCondLst>
                              <p:cond delay="14200"/>
                            </p:stCondLst>
                            <p:childTnLst>
                              <p:par>
                                <p:cTn id="655" presetID="1" presetClass="emph" presetSubtype="2" fill="hold" nodeType="afterEffect">
                                  <p:stCondLst>
                                    <p:cond delay="100"/>
                                  </p:stCondLst>
                                  <p:childTnLst>
                                    <p:animClr clrSpc="rgb" dir="cw">
                                      <p:cBhvr>
                                        <p:cTn id="656" dur="10" fill="hold"/>
                                        <p:tgtEl>
                                          <p:spTgt spid="187524"/>
                                        </p:tgtEl>
                                        <p:attrNameLst>
                                          <p:attrName>fillcolor</p:attrName>
                                        </p:attrNameLst>
                                      </p:cBhvr>
                                      <p:to>
                                        <a:srgbClr val="CCCCCC"/>
                                      </p:to>
                                    </p:animClr>
                                    <p:set>
                                      <p:cBhvr>
                                        <p:cTn id="657" dur="10" fill="hold"/>
                                        <p:tgtEl>
                                          <p:spTgt spid="187524"/>
                                        </p:tgtEl>
                                        <p:attrNameLst>
                                          <p:attrName>fill.type</p:attrName>
                                        </p:attrNameLst>
                                      </p:cBhvr>
                                      <p:to>
                                        <p:strVal val="solid"/>
                                      </p:to>
                                    </p:set>
                                    <p:set>
                                      <p:cBhvr>
                                        <p:cTn id="658" dur="10" fill="hold"/>
                                        <p:tgtEl>
                                          <p:spTgt spid="187524"/>
                                        </p:tgtEl>
                                        <p:attrNameLst>
                                          <p:attrName>fill.on</p:attrName>
                                        </p:attrNameLst>
                                      </p:cBhvr>
                                      <p:to>
                                        <p:strVal val="true"/>
                                      </p:to>
                                    </p:set>
                                  </p:childTnLst>
                                </p:cTn>
                              </p:par>
                            </p:childTnLst>
                          </p:cTn>
                        </p:par>
                        <p:par>
                          <p:cTn id="659" fill="hold">
                            <p:stCondLst>
                              <p:cond delay="14310"/>
                            </p:stCondLst>
                            <p:childTnLst>
                              <p:par>
                                <p:cTn id="660" presetID="1" presetClass="emph" presetSubtype="2" fill="hold" nodeType="afterEffect">
                                  <p:stCondLst>
                                    <p:cond delay="100"/>
                                  </p:stCondLst>
                                  <p:childTnLst>
                                    <p:animClr clrSpc="rgb" dir="cw">
                                      <p:cBhvr>
                                        <p:cTn id="661" dur="10" fill="hold"/>
                                        <p:tgtEl>
                                          <p:spTgt spid="187525"/>
                                        </p:tgtEl>
                                        <p:attrNameLst>
                                          <p:attrName>fillcolor</p:attrName>
                                        </p:attrNameLst>
                                      </p:cBhvr>
                                      <p:to>
                                        <a:srgbClr val="CCCCCC"/>
                                      </p:to>
                                    </p:animClr>
                                    <p:set>
                                      <p:cBhvr>
                                        <p:cTn id="662" dur="10" fill="hold"/>
                                        <p:tgtEl>
                                          <p:spTgt spid="187525"/>
                                        </p:tgtEl>
                                        <p:attrNameLst>
                                          <p:attrName>fill.type</p:attrName>
                                        </p:attrNameLst>
                                      </p:cBhvr>
                                      <p:to>
                                        <p:strVal val="solid"/>
                                      </p:to>
                                    </p:set>
                                    <p:set>
                                      <p:cBhvr>
                                        <p:cTn id="663" dur="10" fill="hold"/>
                                        <p:tgtEl>
                                          <p:spTgt spid="187525"/>
                                        </p:tgtEl>
                                        <p:attrNameLst>
                                          <p:attrName>fill.on</p:attrName>
                                        </p:attrNameLst>
                                      </p:cBhvr>
                                      <p:to>
                                        <p:strVal val="true"/>
                                      </p:to>
                                    </p:set>
                                  </p:childTnLst>
                                </p:cTn>
                              </p:par>
                            </p:childTnLst>
                          </p:cTn>
                        </p:par>
                        <p:par>
                          <p:cTn id="664" fill="hold">
                            <p:stCondLst>
                              <p:cond delay="14420"/>
                            </p:stCondLst>
                            <p:childTnLst>
                              <p:par>
                                <p:cTn id="665" presetID="1" presetClass="emph" presetSubtype="2" fill="hold" nodeType="afterEffect">
                                  <p:stCondLst>
                                    <p:cond delay="100"/>
                                  </p:stCondLst>
                                  <p:childTnLst>
                                    <p:animClr clrSpc="rgb" dir="cw">
                                      <p:cBhvr>
                                        <p:cTn id="666" dur="10" fill="hold"/>
                                        <p:tgtEl>
                                          <p:spTgt spid="187526"/>
                                        </p:tgtEl>
                                        <p:attrNameLst>
                                          <p:attrName>fillcolor</p:attrName>
                                        </p:attrNameLst>
                                      </p:cBhvr>
                                      <p:to>
                                        <a:srgbClr val="CCCCCC"/>
                                      </p:to>
                                    </p:animClr>
                                    <p:set>
                                      <p:cBhvr>
                                        <p:cTn id="667" dur="10" fill="hold"/>
                                        <p:tgtEl>
                                          <p:spTgt spid="187526"/>
                                        </p:tgtEl>
                                        <p:attrNameLst>
                                          <p:attrName>fill.type</p:attrName>
                                        </p:attrNameLst>
                                      </p:cBhvr>
                                      <p:to>
                                        <p:strVal val="solid"/>
                                      </p:to>
                                    </p:set>
                                    <p:set>
                                      <p:cBhvr>
                                        <p:cTn id="668" dur="10" fill="hold"/>
                                        <p:tgtEl>
                                          <p:spTgt spid="187526"/>
                                        </p:tgtEl>
                                        <p:attrNameLst>
                                          <p:attrName>fill.on</p:attrName>
                                        </p:attrNameLst>
                                      </p:cBhvr>
                                      <p:to>
                                        <p:strVal val="true"/>
                                      </p:to>
                                    </p:set>
                                  </p:childTnLst>
                                </p:cTn>
                              </p:par>
                            </p:childTnLst>
                          </p:cTn>
                        </p:par>
                        <p:par>
                          <p:cTn id="669" fill="hold">
                            <p:stCondLst>
                              <p:cond delay="14530"/>
                            </p:stCondLst>
                            <p:childTnLst>
                              <p:par>
                                <p:cTn id="670" presetID="1" presetClass="emph" presetSubtype="2" fill="hold" nodeType="afterEffect">
                                  <p:stCondLst>
                                    <p:cond delay="100"/>
                                  </p:stCondLst>
                                  <p:childTnLst>
                                    <p:animClr clrSpc="rgb" dir="cw">
                                      <p:cBhvr>
                                        <p:cTn id="671" dur="10" fill="hold"/>
                                        <p:tgtEl>
                                          <p:spTgt spid="187527"/>
                                        </p:tgtEl>
                                        <p:attrNameLst>
                                          <p:attrName>fillcolor</p:attrName>
                                        </p:attrNameLst>
                                      </p:cBhvr>
                                      <p:to>
                                        <a:srgbClr val="CCCCCC"/>
                                      </p:to>
                                    </p:animClr>
                                    <p:set>
                                      <p:cBhvr>
                                        <p:cTn id="672" dur="10" fill="hold"/>
                                        <p:tgtEl>
                                          <p:spTgt spid="187527"/>
                                        </p:tgtEl>
                                        <p:attrNameLst>
                                          <p:attrName>fill.type</p:attrName>
                                        </p:attrNameLst>
                                      </p:cBhvr>
                                      <p:to>
                                        <p:strVal val="solid"/>
                                      </p:to>
                                    </p:set>
                                    <p:set>
                                      <p:cBhvr>
                                        <p:cTn id="673" dur="10" fill="hold"/>
                                        <p:tgtEl>
                                          <p:spTgt spid="187527"/>
                                        </p:tgtEl>
                                        <p:attrNameLst>
                                          <p:attrName>fill.on</p:attrName>
                                        </p:attrNameLst>
                                      </p:cBhvr>
                                      <p:to>
                                        <p:strVal val="true"/>
                                      </p:to>
                                    </p:set>
                                  </p:childTnLst>
                                </p:cTn>
                              </p:par>
                            </p:childTnLst>
                          </p:cTn>
                        </p:par>
                        <p:par>
                          <p:cTn id="674" fill="hold">
                            <p:stCondLst>
                              <p:cond delay="14640"/>
                            </p:stCondLst>
                            <p:childTnLst>
                              <p:par>
                                <p:cTn id="675" presetID="1" presetClass="emph" presetSubtype="2" fill="hold" nodeType="afterEffect">
                                  <p:stCondLst>
                                    <p:cond delay="100"/>
                                  </p:stCondLst>
                                  <p:childTnLst>
                                    <p:animClr clrSpc="rgb" dir="cw">
                                      <p:cBhvr>
                                        <p:cTn id="676" dur="10" fill="hold"/>
                                        <p:tgtEl>
                                          <p:spTgt spid="187528"/>
                                        </p:tgtEl>
                                        <p:attrNameLst>
                                          <p:attrName>fillcolor</p:attrName>
                                        </p:attrNameLst>
                                      </p:cBhvr>
                                      <p:to>
                                        <a:srgbClr val="CCCCCC"/>
                                      </p:to>
                                    </p:animClr>
                                    <p:set>
                                      <p:cBhvr>
                                        <p:cTn id="677" dur="10" fill="hold"/>
                                        <p:tgtEl>
                                          <p:spTgt spid="187528"/>
                                        </p:tgtEl>
                                        <p:attrNameLst>
                                          <p:attrName>fill.type</p:attrName>
                                        </p:attrNameLst>
                                      </p:cBhvr>
                                      <p:to>
                                        <p:strVal val="solid"/>
                                      </p:to>
                                    </p:set>
                                    <p:set>
                                      <p:cBhvr>
                                        <p:cTn id="678" dur="10" fill="hold"/>
                                        <p:tgtEl>
                                          <p:spTgt spid="187528"/>
                                        </p:tgtEl>
                                        <p:attrNameLst>
                                          <p:attrName>fill.on</p:attrName>
                                        </p:attrNameLst>
                                      </p:cBhvr>
                                      <p:to>
                                        <p:strVal val="true"/>
                                      </p:to>
                                    </p:set>
                                  </p:childTnLst>
                                </p:cTn>
                              </p:par>
                            </p:childTnLst>
                          </p:cTn>
                        </p:par>
                        <p:par>
                          <p:cTn id="679" fill="hold">
                            <p:stCondLst>
                              <p:cond delay="14750"/>
                            </p:stCondLst>
                            <p:childTnLst>
                              <p:par>
                                <p:cTn id="680" presetID="1" presetClass="emph" presetSubtype="2" fill="hold" nodeType="afterEffect">
                                  <p:stCondLst>
                                    <p:cond delay="100"/>
                                  </p:stCondLst>
                                  <p:childTnLst>
                                    <p:animClr clrSpc="rgb" dir="cw">
                                      <p:cBhvr>
                                        <p:cTn id="681" dur="10" fill="hold"/>
                                        <p:tgtEl>
                                          <p:spTgt spid="187529"/>
                                        </p:tgtEl>
                                        <p:attrNameLst>
                                          <p:attrName>fillcolor</p:attrName>
                                        </p:attrNameLst>
                                      </p:cBhvr>
                                      <p:to>
                                        <a:srgbClr val="CCCCCC"/>
                                      </p:to>
                                    </p:animClr>
                                    <p:set>
                                      <p:cBhvr>
                                        <p:cTn id="682" dur="10" fill="hold"/>
                                        <p:tgtEl>
                                          <p:spTgt spid="187529"/>
                                        </p:tgtEl>
                                        <p:attrNameLst>
                                          <p:attrName>fill.type</p:attrName>
                                        </p:attrNameLst>
                                      </p:cBhvr>
                                      <p:to>
                                        <p:strVal val="solid"/>
                                      </p:to>
                                    </p:set>
                                    <p:set>
                                      <p:cBhvr>
                                        <p:cTn id="683" dur="10" fill="hold"/>
                                        <p:tgtEl>
                                          <p:spTgt spid="187529"/>
                                        </p:tgtEl>
                                        <p:attrNameLst>
                                          <p:attrName>fill.on</p:attrName>
                                        </p:attrNameLst>
                                      </p:cBhvr>
                                      <p:to>
                                        <p:strVal val="true"/>
                                      </p:to>
                                    </p:set>
                                  </p:childTnLst>
                                </p:cTn>
                              </p:par>
                            </p:childTnLst>
                          </p:cTn>
                        </p:par>
                        <p:par>
                          <p:cTn id="684" fill="hold">
                            <p:stCondLst>
                              <p:cond delay="14860"/>
                            </p:stCondLst>
                            <p:childTnLst>
                              <p:par>
                                <p:cTn id="685" presetID="1" presetClass="emph" presetSubtype="2" fill="hold" nodeType="afterEffect">
                                  <p:stCondLst>
                                    <p:cond delay="100"/>
                                  </p:stCondLst>
                                  <p:childTnLst>
                                    <p:animClr clrSpc="rgb" dir="cw">
                                      <p:cBhvr>
                                        <p:cTn id="686" dur="10" fill="hold"/>
                                        <p:tgtEl>
                                          <p:spTgt spid="187530"/>
                                        </p:tgtEl>
                                        <p:attrNameLst>
                                          <p:attrName>fillcolor</p:attrName>
                                        </p:attrNameLst>
                                      </p:cBhvr>
                                      <p:to>
                                        <a:srgbClr val="CCCCCC"/>
                                      </p:to>
                                    </p:animClr>
                                    <p:set>
                                      <p:cBhvr>
                                        <p:cTn id="687" dur="10" fill="hold"/>
                                        <p:tgtEl>
                                          <p:spTgt spid="187530"/>
                                        </p:tgtEl>
                                        <p:attrNameLst>
                                          <p:attrName>fill.type</p:attrName>
                                        </p:attrNameLst>
                                      </p:cBhvr>
                                      <p:to>
                                        <p:strVal val="solid"/>
                                      </p:to>
                                    </p:set>
                                    <p:set>
                                      <p:cBhvr>
                                        <p:cTn id="688" dur="10" fill="hold"/>
                                        <p:tgtEl>
                                          <p:spTgt spid="187530"/>
                                        </p:tgtEl>
                                        <p:attrNameLst>
                                          <p:attrName>fill.on</p:attrName>
                                        </p:attrNameLst>
                                      </p:cBhvr>
                                      <p:to>
                                        <p:strVal val="true"/>
                                      </p:to>
                                    </p:set>
                                  </p:childTnLst>
                                </p:cTn>
                              </p:par>
                            </p:childTnLst>
                          </p:cTn>
                        </p:par>
                        <p:par>
                          <p:cTn id="689" fill="hold">
                            <p:stCondLst>
                              <p:cond delay="14970"/>
                            </p:stCondLst>
                            <p:childTnLst>
                              <p:par>
                                <p:cTn id="690" presetID="1" presetClass="emph" presetSubtype="2" fill="hold" nodeType="afterEffect">
                                  <p:stCondLst>
                                    <p:cond delay="100"/>
                                  </p:stCondLst>
                                  <p:childTnLst>
                                    <p:animClr clrSpc="rgb" dir="cw">
                                      <p:cBhvr>
                                        <p:cTn id="691" dur="10" fill="hold"/>
                                        <p:tgtEl>
                                          <p:spTgt spid="187531"/>
                                        </p:tgtEl>
                                        <p:attrNameLst>
                                          <p:attrName>fillcolor</p:attrName>
                                        </p:attrNameLst>
                                      </p:cBhvr>
                                      <p:to>
                                        <a:srgbClr val="CCCCCC"/>
                                      </p:to>
                                    </p:animClr>
                                    <p:set>
                                      <p:cBhvr>
                                        <p:cTn id="692" dur="10" fill="hold"/>
                                        <p:tgtEl>
                                          <p:spTgt spid="187531"/>
                                        </p:tgtEl>
                                        <p:attrNameLst>
                                          <p:attrName>fill.type</p:attrName>
                                        </p:attrNameLst>
                                      </p:cBhvr>
                                      <p:to>
                                        <p:strVal val="solid"/>
                                      </p:to>
                                    </p:set>
                                    <p:set>
                                      <p:cBhvr>
                                        <p:cTn id="693" dur="10" fill="hold"/>
                                        <p:tgtEl>
                                          <p:spTgt spid="187531"/>
                                        </p:tgtEl>
                                        <p:attrNameLst>
                                          <p:attrName>fill.on</p:attrName>
                                        </p:attrNameLst>
                                      </p:cBhvr>
                                      <p:to>
                                        <p:strVal val="true"/>
                                      </p:to>
                                    </p:set>
                                  </p:childTnLst>
                                </p:cTn>
                              </p:par>
                            </p:childTnLst>
                          </p:cTn>
                        </p:par>
                        <p:par>
                          <p:cTn id="694" fill="hold">
                            <p:stCondLst>
                              <p:cond delay="15080"/>
                            </p:stCondLst>
                            <p:childTnLst>
                              <p:par>
                                <p:cTn id="695" presetID="1" presetClass="emph" presetSubtype="2" fill="hold" nodeType="afterEffect">
                                  <p:stCondLst>
                                    <p:cond delay="100"/>
                                  </p:stCondLst>
                                  <p:childTnLst>
                                    <p:animClr clrSpc="rgb" dir="cw">
                                      <p:cBhvr>
                                        <p:cTn id="696" dur="10" fill="hold"/>
                                        <p:tgtEl>
                                          <p:spTgt spid="187532"/>
                                        </p:tgtEl>
                                        <p:attrNameLst>
                                          <p:attrName>fillcolor</p:attrName>
                                        </p:attrNameLst>
                                      </p:cBhvr>
                                      <p:to>
                                        <a:srgbClr val="CCCCCC"/>
                                      </p:to>
                                    </p:animClr>
                                    <p:set>
                                      <p:cBhvr>
                                        <p:cTn id="697" dur="10" fill="hold"/>
                                        <p:tgtEl>
                                          <p:spTgt spid="187532"/>
                                        </p:tgtEl>
                                        <p:attrNameLst>
                                          <p:attrName>fill.type</p:attrName>
                                        </p:attrNameLst>
                                      </p:cBhvr>
                                      <p:to>
                                        <p:strVal val="solid"/>
                                      </p:to>
                                    </p:set>
                                    <p:set>
                                      <p:cBhvr>
                                        <p:cTn id="698" dur="10" fill="hold"/>
                                        <p:tgtEl>
                                          <p:spTgt spid="187532"/>
                                        </p:tgtEl>
                                        <p:attrNameLst>
                                          <p:attrName>fill.on</p:attrName>
                                        </p:attrNameLst>
                                      </p:cBhvr>
                                      <p:to>
                                        <p:strVal val="true"/>
                                      </p:to>
                                    </p:set>
                                  </p:childTnLst>
                                </p:cTn>
                              </p:par>
                            </p:childTnLst>
                          </p:cTn>
                        </p:par>
                        <p:par>
                          <p:cTn id="699" fill="hold">
                            <p:stCondLst>
                              <p:cond delay="15190"/>
                            </p:stCondLst>
                            <p:childTnLst>
                              <p:par>
                                <p:cTn id="700" presetID="1" presetClass="emph" presetSubtype="2" fill="hold" nodeType="afterEffect">
                                  <p:stCondLst>
                                    <p:cond delay="100"/>
                                  </p:stCondLst>
                                  <p:childTnLst>
                                    <p:animClr clrSpc="rgb" dir="cw">
                                      <p:cBhvr>
                                        <p:cTn id="701" dur="10" fill="hold"/>
                                        <p:tgtEl>
                                          <p:spTgt spid="187533"/>
                                        </p:tgtEl>
                                        <p:attrNameLst>
                                          <p:attrName>fillcolor</p:attrName>
                                        </p:attrNameLst>
                                      </p:cBhvr>
                                      <p:to>
                                        <a:srgbClr val="CCCCCC"/>
                                      </p:to>
                                    </p:animClr>
                                    <p:set>
                                      <p:cBhvr>
                                        <p:cTn id="702" dur="10" fill="hold"/>
                                        <p:tgtEl>
                                          <p:spTgt spid="187533"/>
                                        </p:tgtEl>
                                        <p:attrNameLst>
                                          <p:attrName>fill.type</p:attrName>
                                        </p:attrNameLst>
                                      </p:cBhvr>
                                      <p:to>
                                        <p:strVal val="solid"/>
                                      </p:to>
                                    </p:set>
                                    <p:set>
                                      <p:cBhvr>
                                        <p:cTn id="703" dur="10" fill="hold"/>
                                        <p:tgtEl>
                                          <p:spTgt spid="187533"/>
                                        </p:tgtEl>
                                        <p:attrNameLst>
                                          <p:attrName>fill.on</p:attrName>
                                        </p:attrNameLst>
                                      </p:cBhvr>
                                      <p:to>
                                        <p:strVal val="true"/>
                                      </p:to>
                                    </p:set>
                                  </p:childTnLst>
                                </p:cTn>
                              </p:par>
                            </p:childTnLst>
                          </p:cTn>
                        </p:par>
                        <p:par>
                          <p:cTn id="704" fill="hold">
                            <p:stCondLst>
                              <p:cond delay="15300"/>
                            </p:stCondLst>
                            <p:childTnLst>
                              <p:par>
                                <p:cTn id="705" presetID="1" presetClass="emph" presetSubtype="2" fill="hold" nodeType="afterEffect">
                                  <p:stCondLst>
                                    <p:cond delay="100"/>
                                  </p:stCondLst>
                                  <p:childTnLst>
                                    <p:animClr clrSpc="rgb" dir="cw">
                                      <p:cBhvr>
                                        <p:cTn id="706" dur="10" fill="hold"/>
                                        <p:tgtEl>
                                          <p:spTgt spid="187534"/>
                                        </p:tgtEl>
                                        <p:attrNameLst>
                                          <p:attrName>fillcolor</p:attrName>
                                        </p:attrNameLst>
                                      </p:cBhvr>
                                      <p:to>
                                        <a:srgbClr val="CCCCCC"/>
                                      </p:to>
                                    </p:animClr>
                                    <p:set>
                                      <p:cBhvr>
                                        <p:cTn id="707" dur="10" fill="hold"/>
                                        <p:tgtEl>
                                          <p:spTgt spid="187534"/>
                                        </p:tgtEl>
                                        <p:attrNameLst>
                                          <p:attrName>fill.type</p:attrName>
                                        </p:attrNameLst>
                                      </p:cBhvr>
                                      <p:to>
                                        <p:strVal val="solid"/>
                                      </p:to>
                                    </p:set>
                                    <p:set>
                                      <p:cBhvr>
                                        <p:cTn id="708" dur="10" fill="hold"/>
                                        <p:tgtEl>
                                          <p:spTgt spid="187534"/>
                                        </p:tgtEl>
                                        <p:attrNameLst>
                                          <p:attrName>fill.on</p:attrName>
                                        </p:attrNameLst>
                                      </p:cBhvr>
                                      <p:to>
                                        <p:strVal val="true"/>
                                      </p:to>
                                    </p:set>
                                  </p:childTnLst>
                                </p:cTn>
                              </p:par>
                            </p:childTnLst>
                          </p:cTn>
                        </p:par>
                        <p:par>
                          <p:cTn id="709" fill="hold">
                            <p:stCondLst>
                              <p:cond delay="15410"/>
                            </p:stCondLst>
                            <p:childTnLst>
                              <p:par>
                                <p:cTn id="710" presetID="1" presetClass="emph" presetSubtype="2" fill="hold" nodeType="afterEffect">
                                  <p:stCondLst>
                                    <p:cond delay="100"/>
                                  </p:stCondLst>
                                  <p:childTnLst>
                                    <p:animClr clrSpc="rgb" dir="cw">
                                      <p:cBhvr>
                                        <p:cTn id="711" dur="10" fill="hold"/>
                                        <p:tgtEl>
                                          <p:spTgt spid="187535"/>
                                        </p:tgtEl>
                                        <p:attrNameLst>
                                          <p:attrName>fillcolor</p:attrName>
                                        </p:attrNameLst>
                                      </p:cBhvr>
                                      <p:to>
                                        <a:srgbClr val="CCCCCC"/>
                                      </p:to>
                                    </p:animClr>
                                    <p:set>
                                      <p:cBhvr>
                                        <p:cTn id="712" dur="10" fill="hold"/>
                                        <p:tgtEl>
                                          <p:spTgt spid="187535"/>
                                        </p:tgtEl>
                                        <p:attrNameLst>
                                          <p:attrName>fill.type</p:attrName>
                                        </p:attrNameLst>
                                      </p:cBhvr>
                                      <p:to>
                                        <p:strVal val="solid"/>
                                      </p:to>
                                    </p:set>
                                    <p:set>
                                      <p:cBhvr>
                                        <p:cTn id="713" dur="10" fill="hold"/>
                                        <p:tgtEl>
                                          <p:spTgt spid="187535"/>
                                        </p:tgtEl>
                                        <p:attrNameLst>
                                          <p:attrName>fill.on</p:attrName>
                                        </p:attrNameLst>
                                      </p:cBhvr>
                                      <p:to>
                                        <p:strVal val="true"/>
                                      </p:to>
                                    </p:set>
                                  </p:childTnLst>
                                </p:cTn>
                              </p:par>
                            </p:childTnLst>
                          </p:cTn>
                        </p:par>
                        <p:par>
                          <p:cTn id="714" fill="hold">
                            <p:stCondLst>
                              <p:cond delay="15520"/>
                            </p:stCondLst>
                            <p:childTnLst>
                              <p:par>
                                <p:cTn id="715" presetID="1" presetClass="emph" presetSubtype="2" fill="hold" nodeType="afterEffect">
                                  <p:stCondLst>
                                    <p:cond delay="100"/>
                                  </p:stCondLst>
                                  <p:childTnLst>
                                    <p:animClr clrSpc="rgb" dir="cw">
                                      <p:cBhvr>
                                        <p:cTn id="716" dur="10" fill="hold"/>
                                        <p:tgtEl>
                                          <p:spTgt spid="187536"/>
                                        </p:tgtEl>
                                        <p:attrNameLst>
                                          <p:attrName>fillcolor</p:attrName>
                                        </p:attrNameLst>
                                      </p:cBhvr>
                                      <p:to>
                                        <a:srgbClr val="CCCCCC"/>
                                      </p:to>
                                    </p:animClr>
                                    <p:set>
                                      <p:cBhvr>
                                        <p:cTn id="717" dur="10" fill="hold"/>
                                        <p:tgtEl>
                                          <p:spTgt spid="187536"/>
                                        </p:tgtEl>
                                        <p:attrNameLst>
                                          <p:attrName>fill.type</p:attrName>
                                        </p:attrNameLst>
                                      </p:cBhvr>
                                      <p:to>
                                        <p:strVal val="solid"/>
                                      </p:to>
                                    </p:set>
                                    <p:set>
                                      <p:cBhvr>
                                        <p:cTn id="718" dur="10" fill="hold"/>
                                        <p:tgtEl>
                                          <p:spTgt spid="187536"/>
                                        </p:tgtEl>
                                        <p:attrNameLst>
                                          <p:attrName>fill.on</p:attrName>
                                        </p:attrNameLst>
                                      </p:cBhvr>
                                      <p:to>
                                        <p:strVal val="true"/>
                                      </p:to>
                                    </p:set>
                                  </p:childTnLst>
                                </p:cTn>
                              </p:par>
                            </p:childTnLst>
                          </p:cTn>
                        </p:par>
                        <p:par>
                          <p:cTn id="719" fill="hold">
                            <p:stCondLst>
                              <p:cond delay="15630"/>
                            </p:stCondLst>
                            <p:childTnLst>
                              <p:par>
                                <p:cTn id="720" presetID="1" presetClass="emph" presetSubtype="2" fill="hold" nodeType="afterEffect">
                                  <p:stCondLst>
                                    <p:cond delay="100"/>
                                  </p:stCondLst>
                                  <p:childTnLst>
                                    <p:animClr clrSpc="rgb" dir="cw">
                                      <p:cBhvr>
                                        <p:cTn id="721" dur="10" fill="hold"/>
                                        <p:tgtEl>
                                          <p:spTgt spid="187537"/>
                                        </p:tgtEl>
                                        <p:attrNameLst>
                                          <p:attrName>fillcolor</p:attrName>
                                        </p:attrNameLst>
                                      </p:cBhvr>
                                      <p:to>
                                        <a:srgbClr val="CCCCCC"/>
                                      </p:to>
                                    </p:animClr>
                                    <p:set>
                                      <p:cBhvr>
                                        <p:cTn id="722" dur="10" fill="hold"/>
                                        <p:tgtEl>
                                          <p:spTgt spid="187537"/>
                                        </p:tgtEl>
                                        <p:attrNameLst>
                                          <p:attrName>fill.type</p:attrName>
                                        </p:attrNameLst>
                                      </p:cBhvr>
                                      <p:to>
                                        <p:strVal val="solid"/>
                                      </p:to>
                                    </p:set>
                                    <p:set>
                                      <p:cBhvr>
                                        <p:cTn id="723" dur="10" fill="hold"/>
                                        <p:tgtEl>
                                          <p:spTgt spid="187537"/>
                                        </p:tgtEl>
                                        <p:attrNameLst>
                                          <p:attrName>fill.on</p:attrName>
                                        </p:attrNameLst>
                                      </p:cBhvr>
                                      <p:to>
                                        <p:strVal val="true"/>
                                      </p:to>
                                    </p:set>
                                  </p:childTnLst>
                                </p:cTn>
                              </p:par>
                            </p:childTnLst>
                          </p:cTn>
                        </p:par>
                        <p:par>
                          <p:cTn id="724" fill="hold">
                            <p:stCondLst>
                              <p:cond delay="15740"/>
                            </p:stCondLst>
                            <p:childTnLst>
                              <p:par>
                                <p:cTn id="725" presetID="1" presetClass="emph" presetSubtype="2" fill="hold" nodeType="afterEffect">
                                  <p:stCondLst>
                                    <p:cond delay="100"/>
                                  </p:stCondLst>
                                  <p:childTnLst>
                                    <p:animClr clrSpc="rgb" dir="cw">
                                      <p:cBhvr>
                                        <p:cTn id="726" dur="10" fill="hold"/>
                                        <p:tgtEl>
                                          <p:spTgt spid="187538"/>
                                        </p:tgtEl>
                                        <p:attrNameLst>
                                          <p:attrName>fillcolor</p:attrName>
                                        </p:attrNameLst>
                                      </p:cBhvr>
                                      <p:to>
                                        <a:srgbClr val="CCCCCC"/>
                                      </p:to>
                                    </p:animClr>
                                    <p:set>
                                      <p:cBhvr>
                                        <p:cTn id="727" dur="10" fill="hold"/>
                                        <p:tgtEl>
                                          <p:spTgt spid="187538"/>
                                        </p:tgtEl>
                                        <p:attrNameLst>
                                          <p:attrName>fill.type</p:attrName>
                                        </p:attrNameLst>
                                      </p:cBhvr>
                                      <p:to>
                                        <p:strVal val="solid"/>
                                      </p:to>
                                    </p:set>
                                    <p:set>
                                      <p:cBhvr>
                                        <p:cTn id="728" dur="10" fill="hold"/>
                                        <p:tgtEl>
                                          <p:spTgt spid="187538"/>
                                        </p:tgtEl>
                                        <p:attrNameLst>
                                          <p:attrName>fill.on</p:attrName>
                                        </p:attrNameLst>
                                      </p:cBhvr>
                                      <p:to>
                                        <p:strVal val="true"/>
                                      </p:to>
                                    </p:set>
                                  </p:childTnLst>
                                </p:cTn>
                              </p:par>
                            </p:childTnLst>
                          </p:cTn>
                        </p:par>
                        <p:par>
                          <p:cTn id="729" fill="hold">
                            <p:stCondLst>
                              <p:cond delay="15850"/>
                            </p:stCondLst>
                            <p:childTnLst>
                              <p:par>
                                <p:cTn id="730" presetID="1" presetClass="emph" presetSubtype="2" fill="hold" nodeType="afterEffect">
                                  <p:stCondLst>
                                    <p:cond delay="100"/>
                                  </p:stCondLst>
                                  <p:childTnLst>
                                    <p:animClr clrSpc="rgb" dir="cw">
                                      <p:cBhvr>
                                        <p:cTn id="731" dur="10" fill="hold"/>
                                        <p:tgtEl>
                                          <p:spTgt spid="187539"/>
                                        </p:tgtEl>
                                        <p:attrNameLst>
                                          <p:attrName>fillcolor</p:attrName>
                                        </p:attrNameLst>
                                      </p:cBhvr>
                                      <p:to>
                                        <a:srgbClr val="CCCCCC"/>
                                      </p:to>
                                    </p:animClr>
                                    <p:set>
                                      <p:cBhvr>
                                        <p:cTn id="732" dur="10" fill="hold"/>
                                        <p:tgtEl>
                                          <p:spTgt spid="187539"/>
                                        </p:tgtEl>
                                        <p:attrNameLst>
                                          <p:attrName>fill.type</p:attrName>
                                        </p:attrNameLst>
                                      </p:cBhvr>
                                      <p:to>
                                        <p:strVal val="solid"/>
                                      </p:to>
                                    </p:set>
                                    <p:set>
                                      <p:cBhvr>
                                        <p:cTn id="733" dur="10" fill="hold"/>
                                        <p:tgtEl>
                                          <p:spTgt spid="187539"/>
                                        </p:tgtEl>
                                        <p:attrNameLst>
                                          <p:attrName>fill.on</p:attrName>
                                        </p:attrNameLst>
                                      </p:cBhvr>
                                      <p:to>
                                        <p:strVal val="true"/>
                                      </p:to>
                                    </p:set>
                                  </p:childTnLst>
                                </p:cTn>
                              </p:par>
                            </p:childTnLst>
                          </p:cTn>
                        </p:par>
                        <p:par>
                          <p:cTn id="734" fill="hold">
                            <p:stCondLst>
                              <p:cond delay="15960"/>
                            </p:stCondLst>
                            <p:childTnLst>
                              <p:par>
                                <p:cTn id="735" presetID="1" presetClass="emph" presetSubtype="2" fill="hold" nodeType="afterEffect">
                                  <p:stCondLst>
                                    <p:cond delay="100"/>
                                  </p:stCondLst>
                                  <p:childTnLst>
                                    <p:animClr clrSpc="rgb" dir="cw">
                                      <p:cBhvr>
                                        <p:cTn id="736" dur="10" fill="hold"/>
                                        <p:tgtEl>
                                          <p:spTgt spid="187540"/>
                                        </p:tgtEl>
                                        <p:attrNameLst>
                                          <p:attrName>fillcolor</p:attrName>
                                        </p:attrNameLst>
                                      </p:cBhvr>
                                      <p:to>
                                        <a:srgbClr val="CCCCCC"/>
                                      </p:to>
                                    </p:animClr>
                                    <p:set>
                                      <p:cBhvr>
                                        <p:cTn id="737" dur="10" fill="hold"/>
                                        <p:tgtEl>
                                          <p:spTgt spid="187540"/>
                                        </p:tgtEl>
                                        <p:attrNameLst>
                                          <p:attrName>fill.type</p:attrName>
                                        </p:attrNameLst>
                                      </p:cBhvr>
                                      <p:to>
                                        <p:strVal val="solid"/>
                                      </p:to>
                                    </p:set>
                                    <p:set>
                                      <p:cBhvr>
                                        <p:cTn id="738" dur="10" fill="hold"/>
                                        <p:tgtEl>
                                          <p:spTgt spid="187540"/>
                                        </p:tgtEl>
                                        <p:attrNameLst>
                                          <p:attrName>fill.on</p:attrName>
                                        </p:attrNameLst>
                                      </p:cBhvr>
                                      <p:to>
                                        <p:strVal val="true"/>
                                      </p:to>
                                    </p:set>
                                  </p:childTnLst>
                                </p:cTn>
                              </p:par>
                            </p:childTnLst>
                          </p:cTn>
                        </p:par>
                        <p:par>
                          <p:cTn id="739" fill="hold">
                            <p:stCondLst>
                              <p:cond delay="16070"/>
                            </p:stCondLst>
                            <p:childTnLst>
                              <p:par>
                                <p:cTn id="740" presetID="1" presetClass="emph" presetSubtype="2" fill="hold" nodeType="afterEffect">
                                  <p:stCondLst>
                                    <p:cond delay="100"/>
                                  </p:stCondLst>
                                  <p:childTnLst>
                                    <p:animClr clrSpc="rgb" dir="cw">
                                      <p:cBhvr>
                                        <p:cTn id="741" dur="10" fill="hold"/>
                                        <p:tgtEl>
                                          <p:spTgt spid="187541"/>
                                        </p:tgtEl>
                                        <p:attrNameLst>
                                          <p:attrName>fillcolor</p:attrName>
                                        </p:attrNameLst>
                                      </p:cBhvr>
                                      <p:to>
                                        <a:srgbClr val="CCCCCC"/>
                                      </p:to>
                                    </p:animClr>
                                    <p:set>
                                      <p:cBhvr>
                                        <p:cTn id="742" dur="10" fill="hold"/>
                                        <p:tgtEl>
                                          <p:spTgt spid="187541"/>
                                        </p:tgtEl>
                                        <p:attrNameLst>
                                          <p:attrName>fill.type</p:attrName>
                                        </p:attrNameLst>
                                      </p:cBhvr>
                                      <p:to>
                                        <p:strVal val="solid"/>
                                      </p:to>
                                    </p:set>
                                    <p:set>
                                      <p:cBhvr>
                                        <p:cTn id="743" dur="10" fill="hold"/>
                                        <p:tgtEl>
                                          <p:spTgt spid="187541"/>
                                        </p:tgtEl>
                                        <p:attrNameLst>
                                          <p:attrName>fill.on</p:attrName>
                                        </p:attrNameLst>
                                      </p:cBhvr>
                                      <p:to>
                                        <p:strVal val="true"/>
                                      </p:to>
                                    </p:set>
                                  </p:childTnLst>
                                </p:cTn>
                              </p:par>
                            </p:childTnLst>
                          </p:cTn>
                        </p:par>
                        <p:par>
                          <p:cTn id="744" fill="hold">
                            <p:stCondLst>
                              <p:cond delay="16180"/>
                            </p:stCondLst>
                            <p:childTnLst>
                              <p:par>
                                <p:cTn id="745" presetID="1" presetClass="emph" presetSubtype="2" fill="hold" nodeType="afterEffect">
                                  <p:stCondLst>
                                    <p:cond delay="100"/>
                                  </p:stCondLst>
                                  <p:childTnLst>
                                    <p:animClr clrSpc="rgb" dir="cw">
                                      <p:cBhvr>
                                        <p:cTn id="746" dur="10" fill="hold"/>
                                        <p:tgtEl>
                                          <p:spTgt spid="187542"/>
                                        </p:tgtEl>
                                        <p:attrNameLst>
                                          <p:attrName>fillcolor</p:attrName>
                                        </p:attrNameLst>
                                      </p:cBhvr>
                                      <p:to>
                                        <a:srgbClr val="CCCCCC"/>
                                      </p:to>
                                    </p:animClr>
                                    <p:set>
                                      <p:cBhvr>
                                        <p:cTn id="747" dur="10" fill="hold"/>
                                        <p:tgtEl>
                                          <p:spTgt spid="187542"/>
                                        </p:tgtEl>
                                        <p:attrNameLst>
                                          <p:attrName>fill.type</p:attrName>
                                        </p:attrNameLst>
                                      </p:cBhvr>
                                      <p:to>
                                        <p:strVal val="solid"/>
                                      </p:to>
                                    </p:set>
                                    <p:set>
                                      <p:cBhvr>
                                        <p:cTn id="748" dur="10" fill="hold"/>
                                        <p:tgtEl>
                                          <p:spTgt spid="187542"/>
                                        </p:tgtEl>
                                        <p:attrNameLst>
                                          <p:attrName>fill.on</p:attrName>
                                        </p:attrNameLst>
                                      </p:cBhvr>
                                      <p:to>
                                        <p:strVal val="true"/>
                                      </p:to>
                                    </p:set>
                                  </p:childTnLst>
                                </p:cTn>
                              </p:par>
                            </p:childTnLst>
                          </p:cTn>
                        </p:par>
                        <p:par>
                          <p:cTn id="749" fill="hold">
                            <p:stCondLst>
                              <p:cond delay="16290"/>
                            </p:stCondLst>
                            <p:childTnLst>
                              <p:par>
                                <p:cTn id="750" presetID="1" presetClass="emph" presetSubtype="2" fill="hold" nodeType="afterEffect">
                                  <p:stCondLst>
                                    <p:cond delay="100"/>
                                  </p:stCondLst>
                                  <p:childTnLst>
                                    <p:animClr clrSpc="rgb" dir="cw">
                                      <p:cBhvr>
                                        <p:cTn id="751" dur="10" fill="hold"/>
                                        <p:tgtEl>
                                          <p:spTgt spid="187543"/>
                                        </p:tgtEl>
                                        <p:attrNameLst>
                                          <p:attrName>fillcolor</p:attrName>
                                        </p:attrNameLst>
                                      </p:cBhvr>
                                      <p:to>
                                        <a:srgbClr val="CCCCCC"/>
                                      </p:to>
                                    </p:animClr>
                                    <p:set>
                                      <p:cBhvr>
                                        <p:cTn id="752" dur="10" fill="hold"/>
                                        <p:tgtEl>
                                          <p:spTgt spid="187543"/>
                                        </p:tgtEl>
                                        <p:attrNameLst>
                                          <p:attrName>fill.type</p:attrName>
                                        </p:attrNameLst>
                                      </p:cBhvr>
                                      <p:to>
                                        <p:strVal val="solid"/>
                                      </p:to>
                                    </p:set>
                                    <p:set>
                                      <p:cBhvr>
                                        <p:cTn id="753" dur="10" fill="hold"/>
                                        <p:tgtEl>
                                          <p:spTgt spid="187543"/>
                                        </p:tgtEl>
                                        <p:attrNameLst>
                                          <p:attrName>fill.on</p:attrName>
                                        </p:attrNameLst>
                                      </p:cBhvr>
                                      <p:to>
                                        <p:strVal val="true"/>
                                      </p:to>
                                    </p:set>
                                  </p:childTnLst>
                                </p:cTn>
                              </p:par>
                            </p:childTnLst>
                          </p:cTn>
                        </p:par>
                        <p:par>
                          <p:cTn id="754" fill="hold">
                            <p:stCondLst>
                              <p:cond delay="16400"/>
                            </p:stCondLst>
                            <p:childTnLst>
                              <p:par>
                                <p:cTn id="755" presetID="1" presetClass="emph" presetSubtype="2" fill="hold" nodeType="afterEffect">
                                  <p:stCondLst>
                                    <p:cond delay="100"/>
                                  </p:stCondLst>
                                  <p:childTnLst>
                                    <p:animClr clrSpc="rgb" dir="cw">
                                      <p:cBhvr>
                                        <p:cTn id="756" dur="10" fill="hold"/>
                                        <p:tgtEl>
                                          <p:spTgt spid="187544"/>
                                        </p:tgtEl>
                                        <p:attrNameLst>
                                          <p:attrName>fillcolor</p:attrName>
                                        </p:attrNameLst>
                                      </p:cBhvr>
                                      <p:to>
                                        <a:srgbClr val="CCCCCC"/>
                                      </p:to>
                                    </p:animClr>
                                    <p:set>
                                      <p:cBhvr>
                                        <p:cTn id="757" dur="10" fill="hold"/>
                                        <p:tgtEl>
                                          <p:spTgt spid="187544"/>
                                        </p:tgtEl>
                                        <p:attrNameLst>
                                          <p:attrName>fill.type</p:attrName>
                                        </p:attrNameLst>
                                      </p:cBhvr>
                                      <p:to>
                                        <p:strVal val="solid"/>
                                      </p:to>
                                    </p:set>
                                    <p:set>
                                      <p:cBhvr>
                                        <p:cTn id="758" dur="10" fill="hold"/>
                                        <p:tgtEl>
                                          <p:spTgt spid="187544"/>
                                        </p:tgtEl>
                                        <p:attrNameLst>
                                          <p:attrName>fill.on</p:attrName>
                                        </p:attrNameLst>
                                      </p:cBhvr>
                                      <p:to>
                                        <p:strVal val="true"/>
                                      </p:to>
                                    </p:set>
                                  </p:childTnLst>
                                </p:cTn>
                              </p:par>
                            </p:childTnLst>
                          </p:cTn>
                        </p:par>
                        <p:par>
                          <p:cTn id="759" fill="hold">
                            <p:stCondLst>
                              <p:cond delay="16510"/>
                            </p:stCondLst>
                            <p:childTnLst>
                              <p:par>
                                <p:cTn id="760" presetID="1" presetClass="emph" presetSubtype="2" fill="hold" nodeType="afterEffect">
                                  <p:stCondLst>
                                    <p:cond delay="100"/>
                                  </p:stCondLst>
                                  <p:childTnLst>
                                    <p:animClr clrSpc="rgb" dir="cw">
                                      <p:cBhvr>
                                        <p:cTn id="761" dur="10" fill="hold"/>
                                        <p:tgtEl>
                                          <p:spTgt spid="187545"/>
                                        </p:tgtEl>
                                        <p:attrNameLst>
                                          <p:attrName>fillcolor</p:attrName>
                                        </p:attrNameLst>
                                      </p:cBhvr>
                                      <p:to>
                                        <a:srgbClr val="CCCCCC"/>
                                      </p:to>
                                    </p:animClr>
                                    <p:set>
                                      <p:cBhvr>
                                        <p:cTn id="762" dur="10" fill="hold"/>
                                        <p:tgtEl>
                                          <p:spTgt spid="187545"/>
                                        </p:tgtEl>
                                        <p:attrNameLst>
                                          <p:attrName>fill.type</p:attrName>
                                        </p:attrNameLst>
                                      </p:cBhvr>
                                      <p:to>
                                        <p:strVal val="solid"/>
                                      </p:to>
                                    </p:set>
                                    <p:set>
                                      <p:cBhvr>
                                        <p:cTn id="763" dur="10" fill="hold"/>
                                        <p:tgtEl>
                                          <p:spTgt spid="187545"/>
                                        </p:tgtEl>
                                        <p:attrNameLst>
                                          <p:attrName>fill.on</p:attrName>
                                        </p:attrNameLst>
                                      </p:cBhvr>
                                      <p:to>
                                        <p:strVal val="true"/>
                                      </p:to>
                                    </p:set>
                                  </p:childTnLst>
                                </p:cTn>
                              </p:par>
                            </p:childTnLst>
                          </p:cTn>
                        </p:par>
                        <p:par>
                          <p:cTn id="764" fill="hold">
                            <p:stCondLst>
                              <p:cond delay="16620"/>
                            </p:stCondLst>
                            <p:childTnLst>
                              <p:par>
                                <p:cTn id="765" presetID="1" presetClass="emph" presetSubtype="2" fill="hold" nodeType="afterEffect">
                                  <p:stCondLst>
                                    <p:cond delay="100"/>
                                  </p:stCondLst>
                                  <p:childTnLst>
                                    <p:animClr clrSpc="rgb" dir="cw">
                                      <p:cBhvr>
                                        <p:cTn id="766" dur="10" fill="hold"/>
                                        <p:tgtEl>
                                          <p:spTgt spid="187546"/>
                                        </p:tgtEl>
                                        <p:attrNameLst>
                                          <p:attrName>fillcolor</p:attrName>
                                        </p:attrNameLst>
                                      </p:cBhvr>
                                      <p:to>
                                        <a:srgbClr val="CCCCCC"/>
                                      </p:to>
                                    </p:animClr>
                                    <p:set>
                                      <p:cBhvr>
                                        <p:cTn id="767" dur="10" fill="hold"/>
                                        <p:tgtEl>
                                          <p:spTgt spid="187546"/>
                                        </p:tgtEl>
                                        <p:attrNameLst>
                                          <p:attrName>fill.type</p:attrName>
                                        </p:attrNameLst>
                                      </p:cBhvr>
                                      <p:to>
                                        <p:strVal val="solid"/>
                                      </p:to>
                                    </p:set>
                                    <p:set>
                                      <p:cBhvr>
                                        <p:cTn id="768" dur="10" fill="hold"/>
                                        <p:tgtEl>
                                          <p:spTgt spid="187546"/>
                                        </p:tgtEl>
                                        <p:attrNameLst>
                                          <p:attrName>fill.on</p:attrName>
                                        </p:attrNameLst>
                                      </p:cBhvr>
                                      <p:to>
                                        <p:strVal val="true"/>
                                      </p:to>
                                    </p:set>
                                  </p:childTnLst>
                                </p:cTn>
                              </p:par>
                            </p:childTnLst>
                          </p:cTn>
                        </p:par>
                        <p:par>
                          <p:cTn id="769" fill="hold">
                            <p:stCondLst>
                              <p:cond delay="16730"/>
                            </p:stCondLst>
                            <p:childTnLst>
                              <p:par>
                                <p:cTn id="770" presetID="1" presetClass="emph" presetSubtype="2" fill="hold" nodeType="afterEffect">
                                  <p:stCondLst>
                                    <p:cond delay="100"/>
                                  </p:stCondLst>
                                  <p:childTnLst>
                                    <p:animClr clrSpc="rgb" dir="cw">
                                      <p:cBhvr>
                                        <p:cTn id="771" dur="10" fill="hold"/>
                                        <p:tgtEl>
                                          <p:spTgt spid="187547"/>
                                        </p:tgtEl>
                                        <p:attrNameLst>
                                          <p:attrName>fillcolor</p:attrName>
                                        </p:attrNameLst>
                                      </p:cBhvr>
                                      <p:to>
                                        <a:srgbClr val="CCCCCC"/>
                                      </p:to>
                                    </p:animClr>
                                    <p:set>
                                      <p:cBhvr>
                                        <p:cTn id="772" dur="10" fill="hold"/>
                                        <p:tgtEl>
                                          <p:spTgt spid="187547"/>
                                        </p:tgtEl>
                                        <p:attrNameLst>
                                          <p:attrName>fill.type</p:attrName>
                                        </p:attrNameLst>
                                      </p:cBhvr>
                                      <p:to>
                                        <p:strVal val="solid"/>
                                      </p:to>
                                    </p:set>
                                    <p:set>
                                      <p:cBhvr>
                                        <p:cTn id="773" dur="10" fill="hold"/>
                                        <p:tgtEl>
                                          <p:spTgt spid="187547"/>
                                        </p:tgtEl>
                                        <p:attrNameLst>
                                          <p:attrName>fill.on</p:attrName>
                                        </p:attrNameLst>
                                      </p:cBhvr>
                                      <p:to>
                                        <p:strVal val="true"/>
                                      </p:to>
                                    </p:set>
                                  </p:childTnLst>
                                </p:cTn>
                              </p:par>
                            </p:childTnLst>
                          </p:cTn>
                        </p:par>
                        <p:par>
                          <p:cTn id="774" fill="hold">
                            <p:stCondLst>
                              <p:cond delay="16840"/>
                            </p:stCondLst>
                            <p:childTnLst>
                              <p:par>
                                <p:cTn id="775" presetID="1" presetClass="emph" presetSubtype="2" fill="hold" nodeType="afterEffect">
                                  <p:stCondLst>
                                    <p:cond delay="100"/>
                                  </p:stCondLst>
                                  <p:childTnLst>
                                    <p:animClr clrSpc="rgb" dir="cw">
                                      <p:cBhvr>
                                        <p:cTn id="776" dur="10" fill="hold"/>
                                        <p:tgtEl>
                                          <p:spTgt spid="187548"/>
                                        </p:tgtEl>
                                        <p:attrNameLst>
                                          <p:attrName>fillcolor</p:attrName>
                                        </p:attrNameLst>
                                      </p:cBhvr>
                                      <p:to>
                                        <a:srgbClr val="CCCCCC"/>
                                      </p:to>
                                    </p:animClr>
                                    <p:set>
                                      <p:cBhvr>
                                        <p:cTn id="777" dur="10" fill="hold"/>
                                        <p:tgtEl>
                                          <p:spTgt spid="187548"/>
                                        </p:tgtEl>
                                        <p:attrNameLst>
                                          <p:attrName>fill.type</p:attrName>
                                        </p:attrNameLst>
                                      </p:cBhvr>
                                      <p:to>
                                        <p:strVal val="solid"/>
                                      </p:to>
                                    </p:set>
                                    <p:set>
                                      <p:cBhvr>
                                        <p:cTn id="778" dur="10" fill="hold"/>
                                        <p:tgtEl>
                                          <p:spTgt spid="187548"/>
                                        </p:tgtEl>
                                        <p:attrNameLst>
                                          <p:attrName>fill.on</p:attrName>
                                        </p:attrNameLst>
                                      </p:cBhvr>
                                      <p:to>
                                        <p:strVal val="true"/>
                                      </p:to>
                                    </p:set>
                                  </p:childTnLst>
                                </p:cTn>
                              </p:par>
                            </p:childTnLst>
                          </p:cTn>
                        </p:par>
                        <p:par>
                          <p:cTn id="779" fill="hold">
                            <p:stCondLst>
                              <p:cond delay="16950"/>
                            </p:stCondLst>
                            <p:childTnLst>
                              <p:par>
                                <p:cTn id="780" presetID="1" presetClass="emph" presetSubtype="2" fill="hold" nodeType="afterEffect">
                                  <p:stCondLst>
                                    <p:cond delay="100"/>
                                  </p:stCondLst>
                                  <p:childTnLst>
                                    <p:animClr clrSpc="rgb" dir="cw">
                                      <p:cBhvr>
                                        <p:cTn id="781" dur="10" fill="hold"/>
                                        <p:tgtEl>
                                          <p:spTgt spid="187549"/>
                                        </p:tgtEl>
                                        <p:attrNameLst>
                                          <p:attrName>fillcolor</p:attrName>
                                        </p:attrNameLst>
                                      </p:cBhvr>
                                      <p:to>
                                        <a:srgbClr val="CCCCCC"/>
                                      </p:to>
                                    </p:animClr>
                                    <p:set>
                                      <p:cBhvr>
                                        <p:cTn id="782" dur="10" fill="hold"/>
                                        <p:tgtEl>
                                          <p:spTgt spid="187549"/>
                                        </p:tgtEl>
                                        <p:attrNameLst>
                                          <p:attrName>fill.type</p:attrName>
                                        </p:attrNameLst>
                                      </p:cBhvr>
                                      <p:to>
                                        <p:strVal val="solid"/>
                                      </p:to>
                                    </p:set>
                                    <p:set>
                                      <p:cBhvr>
                                        <p:cTn id="783" dur="10" fill="hold"/>
                                        <p:tgtEl>
                                          <p:spTgt spid="187549"/>
                                        </p:tgtEl>
                                        <p:attrNameLst>
                                          <p:attrName>fill.on</p:attrName>
                                        </p:attrNameLst>
                                      </p:cBhvr>
                                      <p:to>
                                        <p:strVal val="true"/>
                                      </p:to>
                                    </p:set>
                                  </p:childTnLst>
                                </p:cTn>
                              </p:par>
                            </p:childTnLst>
                          </p:cTn>
                        </p:par>
                        <p:par>
                          <p:cTn id="784" fill="hold">
                            <p:stCondLst>
                              <p:cond delay="17060"/>
                            </p:stCondLst>
                            <p:childTnLst>
                              <p:par>
                                <p:cTn id="785" presetID="1" presetClass="emph" presetSubtype="2" fill="hold" nodeType="afterEffect">
                                  <p:stCondLst>
                                    <p:cond delay="100"/>
                                  </p:stCondLst>
                                  <p:childTnLst>
                                    <p:animClr clrSpc="rgb" dir="cw">
                                      <p:cBhvr>
                                        <p:cTn id="786" dur="10" fill="hold"/>
                                        <p:tgtEl>
                                          <p:spTgt spid="187550"/>
                                        </p:tgtEl>
                                        <p:attrNameLst>
                                          <p:attrName>fillcolor</p:attrName>
                                        </p:attrNameLst>
                                      </p:cBhvr>
                                      <p:to>
                                        <a:srgbClr val="CCCCCC"/>
                                      </p:to>
                                    </p:animClr>
                                    <p:set>
                                      <p:cBhvr>
                                        <p:cTn id="787" dur="10" fill="hold"/>
                                        <p:tgtEl>
                                          <p:spTgt spid="187550"/>
                                        </p:tgtEl>
                                        <p:attrNameLst>
                                          <p:attrName>fill.type</p:attrName>
                                        </p:attrNameLst>
                                      </p:cBhvr>
                                      <p:to>
                                        <p:strVal val="solid"/>
                                      </p:to>
                                    </p:set>
                                    <p:set>
                                      <p:cBhvr>
                                        <p:cTn id="788" dur="10" fill="hold"/>
                                        <p:tgtEl>
                                          <p:spTgt spid="187550"/>
                                        </p:tgtEl>
                                        <p:attrNameLst>
                                          <p:attrName>fill.on</p:attrName>
                                        </p:attrNameLst>
                                      </p:cBhvr>
                                      <p:to>
                                        <p:strVal val="true"/>
                                      </p:to>
                                    </p:set>
                                  </p:childTnLst>
                                </p:cTn>
                              </p:par>
                            </p:childTnLst>
                          </p:cTn>
                        </p:par>
                        <p:par>
                          <p:cTn id="789" fill="hold">
                            <p:stCondLst>
                              <p:cond delay="17170"/>
                            </p:stCondLst>
                            <p:childTnLst>
                              <p:par>
                                <p:cTn id="790" presetID="1" presetClass="emph" presetSubtype="2" fill="hold" nodeType="afterEffect">
                                  <p:stCondLst>
                                    <p:cond delay="100"/>
                                  </p:stCondLst>
                                  <p:childTnLst>
                                    <p:animClr clrSpc="rgb" dir="cw">
                                      <p:cBhvr>
                                        <p:cTn id="791" dur="10" fill="hold"/>
                                        <p:tgtEl>
                                          <p:spTgt spid="187551"/>
                                        </p:tgtEl>
                                        <p:attrNameLst>
                                          <p:attrName>fillcolor</p:attrName>
                                        </p:attrNameLst>
                                      </p:cBhvr>
                                      <p:to>
                                        <a:srgbClr val="CCCCCC"/>
                                      </p:to>
                                    </p:animClr>
                                    <p:set>
                                      <p:cBhvr>
                                        <p:cTn id="792" dur="10" fill="hold"/>
                                        <p:tgtEl>
                                          <p:spTgt spid="187551"/>
                                        </p:tgtEl>
                                        <p:attrNameLst>
                                          <p:attrName>fill.type</p:attrName>
                                        </p:attrNameLst>
                                      </p:cBhvr>
                                      <p:to>
                                        <p:strVal val="solid"/>
                                      </p:to>
                                    </p:set>
                                    <p:set>
                                      <p:cBhvr>
                                        <p:cTn id="793" dur="10" fill="hold"/>
                                        <p:tgtEl>
                                          <p:spTgt spid="187551"/>
                                        </p:tgtEl>
                                        <p:attrNameLst>
                                          <p:attrName>fill.on</p:attrName>
                                        </p:attrNameLst>
                                      </p:cBhvr>
                                      <p:to>
                                        <p:strVal val="true"/>
                                      </p:to>
                                    </p:set>
                                  </p:childTnLst>
                                </p:cTn>
                              </p:par>
                            </p:childTnLst>
                          </p:cTn>
                        </p:par>
                        <p:par>
                          <p:cTn id="794" fill="hold">
                            <p:stCondLst>
                              <p:cond delay="17280"/>
                            </p:stCondLst>
                            <p:childTnLst>
                              <p:par>
                                <p:cTn id="795" presetID="1" presetClass="emph" presetSubtype="2" fill="hold" nodeType="afterEffect">
                                  <p:stCondLst>
                                    <p:cond delay="100"/>
                                  </p:stCondLst>
                                  <p:childTnLst>
                                    <p:animClr clrSpc="rgb" dir="cw">
                                      <p:cBhvr>
                                        <p:cTn id="796" dur="10" fill="hold"/>
                                        <p:tgtEl>
                                          <p:spTgt spid="187552"/>
                                        </p:tgtEl>
                                        <p:attrNameLst>
                                          <p:attrName>fillcolor</p:attrName>
                                        </p:attrNameLst>
                                      </p:cBhvr>
                                      <p:to>
                                        <a:srgbClr val="CCCCCC"/>
                                      </p:to>
                                    </p:animClr>
                                    <p:set>
                                      <p:cBhvr>
                                        <p:cTn id="797" dur="10" fill="hold"/>
                                        <p:tgtEl>
                                          <p:spTgt spid="187552"/>
                                        </p:tgtEl>
                                        <p:attrNameLst>
                                          <p:attrName>fill.type</p:attrName>
                                        </p:attrNameLst>
                                      </p:cBhvr>
                                      <p:to>
                                        <p:strVal val="solid"/>
                                      </p:to>
                                    </p:set>
                                    <p:set>
                                      <p:cBhvr>
                                        <p:cTn id="798" dur="10" fill="hold"/>
                                        <p:tgtEl>
                                          <p:spTgt spid="187552"/>
                                        </p:tgtEl>
                                        <p:attrNameLst>
                                          <p:attrName>fill.on</p:attrName>
                                        </p:attrNameLst>
                                      </p:cBhvr>
                                      <p:to>
                                        <p:strVal val="true"/>
                                      </p:to>
                                    </p:set>
                                  </p:childTnLst>
                                </p:cTn>
                              </p:par>
                            </p:childTnLst>
                          </p:cTn>
                        </p:par>
                        <p:par>
                          <p:cTn id="799" fill="hold">
                            <p:stCondLst>
                              <p:cond delay="17390"/>
                            </p:stCondLst>
                            <p:childTnLst>
                              <p:par>
                                <p:cTn id="800" presetID="1" presetClass="emph" presetSubtype="2" fill="hold" nodeType="afterEffect">
                                  <p:stCondLst>
                                    <p:cond delay="100"/>
                                  </p:stCondLst>
                                  <p:childTnLst>
                                    <p:animClr clrSpc="rgb" dir="cw">
                                      <p:cBhvr>
                                        <p:cTn id="801" dur="10" fill="hold"/>
                                        <p:tgtEl>
                                          <p:spTgt spid="187553"/>
                                        </p:tgtEl>
                                        <p:attrNameLst>
                                          <p:attrName>fillcolor</p:attrName>
                                        </p:attrNameLst>
                                      </p:cBhvr>
                                      <p:to>
                                        <a:srgbClr val="CCCCCC"/>
                                      </p:to>
                                    </p:animClr>
                                    <p:set>
                                      <p:cBhvr>
                                        <p:cTn id="802" dur="10" fill="hold"/>
                                        <p:tgtEl>
                                          <p:spTgt spid="187553"/>
                                        </p:tgtEl>
                                        <p:attrNameLst>
                                          <p:attrName>fill.type</p:attrName>
                                        </p:attrNameLst>
                                      </p:cBhvr>
                                      <p:to>
                                        <p:strVal val="solid"/>
                                      </p:to>
                                    </p:set>
                                    <p:set>
                                      <p:cBhvr>
                                        <p:cTn id="803" dur="10" fill="hold"/>
                                        <p:tgtEl>
                                          <p:spTgt spid="187553"/>
                                        </p:tgtEl>
                                        <p:attrNameLst>
                                          <p:attrName>fill.on</p:attrName>
                                        </p:attrNameLst>
                                      </p:cBhvr>
                                      <p:to>
                                        <p:strVal val="true"/>
                                      </p:to>
                                    </p:set>
                                  </p:childTnLst>
                                </p:cTn>
                              </p:par>
                            </p:childTnLst>
                          </p:cTn>
                        </p:par>
                        <p:par>
                          <p:cTn id="804" fill="hold">
                            <p:stCondLst>
                              <p:cond delay="17500"/>
                            </p:stCondLst>
                            <p:childTnLst>
                              <p:par>
                                <p:cTn id="805" presetID="1" presetClass="emph" presetSubtype="2" fill="hold" nodeType="afterEffect">
                                  <p:stCondLst>
                                    <p:cond delay="100"/>
                                  </p:stCondLst>
                                  <p:childTnLst>
                                    <p:animClr clrSpc="rgb" dir="cw">
                                      <p:cBhvr>
                                        <p:cTn id="806" dur="10" fill="hold"/>
                                        <p:tgtEl>
                                          <p:spTgt spid="187554"/>
                                        </p:tgtEl>
                                        <p:attrNameLst>
                                          <p:attrName>fillcolor</p:attrName>
                                        </p:attrNameLst>
                                      </p:cBhvr>
                                      <p:to>
                                        <a:srgbClr val="CCCCCC"/>
                                      </p:to>
                                    </p:animClr>
                                    <p:set>
                                      <p:cBhvr>
                                        <p:cTn id="807" dur="10" fill="hold"/>
                                        <p:tgtEl>
                                          <p:spTgt spid="187554"/>
                                        </p:tgtEl>
                                        <p:attrNameLst>
                                          <p:attrName>fill.type</p:attrName>
                                        </p:attrNameLst>
                                      </p:cBhvr>
                                      <p:to>
                                        <p:strVal val="solid"/>
                                      </p:to>
                                    </p:set>
                                    <p:set>
                                      <p:cBhvr>
                                        <p:cTn id="808" dur="10" fill="hold"/>
                                        <p:tgtEl>
                                          <p:spTgt spid="187554"/>
                                        </p:tgtEl>
                                        <p:attrNameLst>
                                          <p:attrName>fill.on</p:attrName>
                                        </p:attrNameLst>
                                      </p:cBhvr>
                                      <p:to>
                                        <p:strVal val="true"/>
                                      </p:to>
                                    </p:set>
                                  </p:childTnLst>
                                </p:cTn>
                              </p:par>
                            </p:childTnLst>
                          </p:cTn>
                        </p:par>
                        <p:par>
                          <p:cTn id="809" fill="hold">
                            <p:stCondLst>
                              <p:cond delay="17610"/>
                            </p:stCondLst>
                            <p:childTnLst>
                              <p:par>
                                <p:cTn id="810" presetID="1" presetClass="emph" presetSubtype="2" fill="hold" nodeType="afterEffect">
                                  <p:stCondLst>
                                    <p:cond delay="100"/>
                                  </p:stCondLst>
                                  <p:childTnLst>
                                    <p:animClr clrSpc="rgb" dir="cw">
                                      <p:cBhvr>
                                        <p:cTn id="811" dur="10" fill="hold"/>
                                        <p:tgtEl>
                                          <p:spTgt spid="187555"/>
                                        </p:tgtEl>
                                        <p:attrNameLst>
                                          <p:attrName>fillcolor</p:attrName>
                                        </p:attrNameLst>
                                      </p:cBhvr>
                                      <p:to>
                                        <a:srgbClr val="CCCCCC"/>
                                      </p:to>
                                    </p:animClr>
                                    <p:set>
                                      <p:cBhvr>
                                        <p:cTn id="812" dur="10" fill="hold"/>
                                        <p:tgtEl>
                                          <p:spTgt spid="187555"/>
                                        </p:tgtEl>
                                        <p:attrNameLst>
                                          <p:attrName>fill.type</p:attrName>
                                        </p:attrNameLst>
                                      </p:cBhvr>
                                      <p:to>
                                        <p:strVal val="solid"/>
                                      </p:to>
                                    </p:set>
                                    <p:set>
                                      <p:cBhvr>
                                        <p:cTn id="813" dur="10" fill="hold"/>
                                        <p:tgtEl>
                                          <p:spTgt spid="187555"/>
                                        </p:tgtEl>
                                        <p:attrNameLst>
                                          <p:attrName>fill.on</p:attrName>
                                        </p:attrNameLst>
                                      </p:cBhvr>
                                      <p:to>
                                        <p:strVal val="true"/>
                                      </p:to>
                                    </p:set>
                                  </p:childTnLst>
                                </p:cTn>
                              </p:par>
                            </p:childTnLst>
                          </p:cTn>
                        </p:par>
                        <p:par>
                          <p:cTn id="814" fill="hold">
                            <p:stCondLst>
                              <p:cond delay="17720"/>
                            </p:stCondLst>
                            <p:childTnLst>
                              <p:par>
                                <p:cTn id="815" presetID="1" presetClass="emph" presetSubtype="2" fill="hold" nodeType="afterEffect">
                                  <p:stCondLst>
                                    <p:cond delay="100"/>
                                  </p:stCondLst>
                                  <p:childTnLst>
                                    <p:animClr clrSpc="rgb" dir="cw">
                                      <p:cBhvr>
                                        <p:cTn id="816" dur="10" fill="hold"/>
                                        <p:tgtEl>
                                          <p:spTgt spid="187556"/>
                                        </p:tgtEl>
                                        <p:attrNameLst>
                                          <p:attrName>fillcolor</p:attrName>
                                        </p:attrNameLst>
                                      </p:cBhvr>
                                      <p:to>
                                        <a:srgbClr val="CCCCCC"/>
                                      </p:to>
                                    </p:animClr>
                                    <p:set>
                                      <p:cBhvr>
                                        <p:cTn id="817" dur="10" fill="hold"/>
                                        <p:tgtEl>
                                          <p:spTgt spid="187556"/>
                                        </p:tgtEl>
                                        <p:attrNameLst>
                                          <p:attrName>fill.type</p:attrName>
                                        </p:attrNameLst>
                                      </p:cBhvr>
                                      <p:to>
                                        <p:strVal val="solid"/>
                                      </p:to>
                                    </p:set>
                                    <p:set>
                                      <p:cBhvr>
                                        <p:cTn id="818" dur="10" fill="hold"/>
                                        <p:tgtEl>
                                          <p:spTgt spid="187556"/>
                                        </p:tgtEl>
                                        <p:attrNameLst>
                                          <p:attrName>fill.on</p:attrName>
                                        </p:attrNameLst>
                                      </p:cBhvr>
                                      <p:to>
                                        <p:strVal val="true"/>
                                      </p:to>
                                    </p:set>
                                  </p:childTnLst>
                                </p:cTn>
                              </p:par>
                            </p:childTnLst>
                          </p:cTn>
                        </p:par>
                        <p:par>
                          <p:cTn id="819" fill="hold">
                            <p:stCondLst>
                              <p:cond delay="17830"/>
                            </p:stCondLst>
                            <p:childTnLst>
                              <p:par>
                                <p:cTn id="820" presetID="1" presetClass="emph" presetSubtype="2" fill="hold" nodeType="afterEffect">
                                  <p:stCondLst>
                                    <p:cond delay="100"/>
                                  </p:stCondLst>
                                  <p:childTnLst>
                                    <p:animClr clrSpc="rgb" dir="cw">
                                      <p:cBhvr>
                                        <p:cTn id="821" dur="10" fill="hold"/>
                                        <p:tgtEl>
                                          <p:spTgt spid="187557"/>
                                        </p:tgtEl>
                                        <p:attrNameLst>
                                          <p:attrName>fillcolor</p:attrName>
                                        </p:attrNameLst>
                                      </p:cBhvr>
                                      <p:to>
                                        <a:srgbClr val="CCCCCC"/>
                                      </p:to>
                                    </p:animClr>
                                    <p:set>
                                      <p:cBhvr>
                                        <p:cTn id="822" dur="10" fill="hold"/>
                                        <p:tgtEl>
                                          <p:spTgt spid="187557"/>
                                        </p:tgtEl>
                                        <p:attrNameLst>
                                          <p:attrName>fill.type</p:attrName>
                                        </p:attrNameLst>
                                      </p:cBhvr>
                                      <p:to>
                                        <p:strVal val="solid"/>
                                      </p:to>
                                    </p:set>
                                    <p:set>
                                      <p:cBhvr>
                                        <p:cTn id="823" dur="10" fill="hold"/>
                                        <p:tgtEl>
                                          <p:spTgt spid="187557"/>
                                        </p:tgtEl>
                                        <p:attrNameLst>
                                          <p:attrName>fill.on</p:attrName>
                                        </p:attrNameLst>
                                      </p:cBhvr>
                                      <p:to>
                                        <p:strVal val="true"/>
                                      </p:to>
                                    </p:set>
                                  </p:childTnLst>
                                </p:cTn>
                              </p:par>
                            </p:childTnLst>
                          </p:cTn>
                        </p:par>
                        <p:par>
                          <p:cTn id="824" fill="hold">
                            <p:stCondLst>
                              <p:cond delay="17940"/>
                            </p:stCondLst>
                            <p:childTnLst>
                              <p:par>
                                <p:cTn id="825" presetID="1" presetClass="emph" presetSubtype="2" fill="hold" nodeType="afterEffect">
                                  <p:stCondLst>
                                    <p:cond delay="100"/>
                                  </p:stCondLst>
                                  <p:childTnLst>
                                    <p:animClr clrSpc="rgb" dir="cw">
                                      <p:cBhvr>
                                        <p:cTn id="826" dur="10" fill="hold"/>
                                        <p:tgtEl>
                                          <p:spTgt spid="187558"/>
                                        </p:tgtEl>
                                        <p:attrNameLst>
                                          <p:attrName>fillcolor</p:attrName>
                                        </p:attrNameLst>
                                      </p:cBhvr>
                                      <p:to>
                                        <a:srgbClr val="CCCCCC"/>
                                      </p:to>
                                    </p:animClr>
                                    <p:set>
                                      <p:cBhvr>
                                        <p:cTn id="827" dur="10" fill="hold"/>
                                        <p:tgtEl>
                                          <p:spTgt spid="187558"/>
                                        </p:tgtEl>
                                        <p:attrNameLst>
                                          <p:attrName>fill.type</p:attrName>
                                        </p:attrNameLst>
                                      </p:cBhvr>
                                      <p:to>
                                        <p:strVal val="solid"/>
                                      </p:to>
                                    </p:set>
                                    <p:set>
                                      <p:cBhvr>
                                        <p:cTn id="828" dur="10" fill="hold"/>
                                        <p:tgtEl>
                                          <p:spTgt spid="187558"/>
                                        </p:tgtEl>
                                        <p:attrNameLst>
                                          <p:attrName>fill.on</p:attrName>
                                        </p:attrNameLst>
                                      </p:cBhvr>
                                      <p:to>
                                        <p:strVal val="true"/>
                                      </p:to>
                                    </p:set>
                                  </p:childTnLst>
                                </p:cTn>
                              </p:par>
                            </p:childTnLst>
                          </p:cTn>
                        </p:par>
                        <p:par>
                          <p:cTn id="829" fill="hold">
                            <p:stCondLst>
                              <p:cond delay="18050"/>
                            </p:stCondLst>
                            <p:childTnLst>
                              <p:par>
                                <p:cTn id="830" presetID="1" presetClass="emph" presetSubtype="2" fill="hold" nodeType="afterEffect">
                                  <p:stCondLst>
                                    <p:cond delay="100"/>
                                  </p:stCondLst>
                                  <p:childTnLst>
                                    <p:animClr clrSpc="rgb" dir="cw">
                                      <p:cBhvr>
                                        <p:cTn id="831" dur="10" fill="hold"/>
                                        <p:tgtEl>
                                          <p:spTgt spid="187559"/>
                                        </p:tgtEl>
                                        <p:attrNameLst>
                                          <p:attrName>fillcolor</p:attrName>
                                        </p:attrNameLst>
                                      </p:cBhvr>
                                      <p:to>
                                        <a:srgbClr val="FFCCCC"/>
                                      </p:to>
                                    </p:animClr>
                                    <p:set>
                                      <p:cBhvr>
                                        <p:cTn id="832" dur="10" fill="hold"/>
                                        <p:tgtEl>
                                          <p:spTgt spid="187559"/>
                                        </p:tgtEl>
                                        <p:attrNameLst>
                                          <p:attrName>fill.type</p:attrName>
                                        </p:attrNameLst>
                                      </p:cBhvr>
                                      <p:to>
                                        <p:strVal val="solid"/>
                                      </p:to>
                                    </p:set>
                                    <p:set>
                                      <p:cBhvr>
                                        <p:cTn id="833" dur="10" fill="hold"/>
                                        <p:tgtEl>
                                          <p:spTgt spid="187559"/>
                                        </p:tgtEl>
                                        <p:attrNameLst>
                                          <p:attrName>fill.on</p:attrName>
                                        </p:attrNameLst>
                                      </p:cBhvr>
                                      <p:to>
                                        <p:strVal val="true"/>
                                      </p:to>
                                    </p:set>
                                  </p:childTnLst>
                                </p:cTn>
                              </p:par>
                            </p:childTnLst>
                          </p:cTn>
                        </p:par>
                        <p:par>
                          <p:cTn id="834" fill="hold">
                            <p:stCondLst>
                              <p:cond delay="18160"/>
                            </p:stCondLst>
                            <p:childTnLst>
                              <p:par>
                                <p:cTn id="835" presetID="3" presetClass="emph" presetSubtype="2" fill="hold" grpId="0" nodeType="afterEffect">
                                  <p:stCondLst>
                                    <p:cond delay="0"/>
                                  </p:stCondLst>
                                  <p:childTnLst>
                                    <p:animClr clrSpc="rgb" dir="cw">
                                      <p:cBhvr override="childStyle">
                                        <p:cTn id="836" dur="10" fill="hold"/>
                                        <p:tgtEl>
                                          <p:spTgt spid="187682"/>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68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76200"/>
            <a:ext cx="9144000" cy="1143000"/>
          </a:xfrm>
          <a:noFill/>
        </p:spPr>
        <p:txBody>
          <a:bodyPr/>
          <a:lstStyle/>
          <a:p>
            <a:r>
              <a:rPr lang="en-US" sz="4000">
                <a:solidFill>
                  <a:srgbClr val="FF0000"/>
                </a:solidFill>
              </a:rPr>
              <a:t>The Idea of Binary Search</a:t>
            </a:r>
            <a:endParaRPr lang="en-US">
              <a:solidFill>
                <a:schemeClr val="tx1"/>
              </a:solidFill>
            </a:endParaRPr>
          </a:p>
        </p:txBody>
      </p:sp>
      <p:sp>
        <p:nvSpPr>
          <p:cNvPr id="34819" name="Rectangle 3"/>
          <p:cNvSpPr>
            <a:spLocks noChangeArrowheads="1"/>
          </p:cNvSpPr>
          <p:nvPr/>
        </p:nvSpPr>
        <p:spPr bwMode="auto">
          <a:xfrm>
            <a:off x="482600" y="1155700"/>
            <a:ext cx="8128000" cy="52451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The fact that the area code array is in ascending order makes it possible to find a particular value much more efficiently.</a:t>
            </a:r>
          </a:p>
          <a:p>
            <a:pPr marL="342900" indent="-342900">
              <a:lnSpc>
                <a:spcPct val="85000"/>
              </a:lnSpc>
              <a:spcAft>
                <a:spcPct val="50000"/>
              </a:spcAft>
              <a:buFontTx/>
              <a:buChar char="•"/>
            </a:pPr>
            <a:r>
              <a:rPr lang="en-US" altLang="zh-CN" sz="2400" b="0" dirty="0">
                <a:solidFill>
                  <a:srgbClr val="000000"/>
                </a:solidFill>
              </a:rPr>
              <a:t>The key insight is that you get more information by starting at the middle element than you do by starting at the beginning.</a:t>
            </a:r>
          </a:p>
          <a:p>
            <a:pPr marL="342900" indent="-342900">
              <a:lnSpc>
                <a:spcPct val="85000"/>
              </a:lnSpc>
              <a:spcAft>
                <a:spcPct val="20000"/>
              </a:spcAft>
              <a:buFontTx/>
              <a:buChar char="•"/>
            </a:pPr>
            <a:r>
              <a:rPr lang="en-US" altLang="zh-CN" sz="2400" b="0" dirty="0">
                <a:solidFill>
                  <a:srgbClr val="000000"/>
                </a:solidFill>
              </a:rPr>
              <a:t>When you look at the middle element in relation to the value you’re searching for, there are three possibilities:</a:t>
            </a:r>
          </a:p>
          <a:p>
            <a:pPr marL="742950" lvl="1" indent="-285750">
              <a:lnSpc>
                <a:spcPct val="85000"/>
              </a:lnSpc>
              <a:spcAft>
                <a:spcPct val="20000"/>
              </a:spcAft>
              <a:buFontTx/>
              <a:buChar char="–"/>
            </a:pPr>
            <a:r>
              <a:rPr lang="en-US" altLang="zh-CN" sz="2000" b="0" dirty="0">
                <a:solidFill>
                  <a:srgbClr val="000000"/>
                </a:solidFill>
                <a:ea typeface="ＭＳ Ｐゴシック" charset="-128"/>
                <a:cs typeface="ＭＳ Ｐゴシック" charset="-128"/>
              </a:rPr>
              <a:t>If the value you are searching for is greater than the middle element, you can discount every element in the first half of the array.</a:t>
            </a:r>
          </a:p>
          <a:p>
            <a:pPr marL="742950" lvl="1" indent="-285750">
              <a:lnSpc>
                <a:spcPct val="85000"/>
              </a:lnSpc>
              <a:spcAft>
                <a:spcPct val="20000"/>
              </a:spcAft>
              <a:buFontTx/>
              <a:buChar char="–"/>
            </a:pPr>
            <a:r>
              <a:rPr lang="en-US" altLang="zh-CN" sz="2000" b="0" dirty="0">
                <a:solidFill>
                  <a:srgbClr val="000000"/>
                </a:solidFill>
                <a:ea typeface="ＭＳ Ｐゴシック" charset="-128"/>
                <a:cs typeface="ＭＳ Ｐゴシック" charset="-128"/>
              </a:rPr>
              <a:t>If the value you are searching for is less than the middle element, you can discount every element in the second half of the array.</a:t>
            </a:r>
          </a:p>
          <a:p>
            <a:pPr marL="742950" lvl="1" indent="-285750">
              <a:lnSpc>
                <a:spcPct val="85000"/>
              </a:lnSpc>
              <a:spcAft>
                <a:spcPct val="50000"/>
              </a:spcAft>
              <a:buFontTx/>
              <a:buChar char="–"/>
            </a:pPr>
            <a:r>
              <a:rPr lang="en-US" altLang="zh-CN" sz="2000" b="0" dirty="0">
                <a:solidFill>
                  <a:srgbClr val="000000"/>
                </a:solidFill>
                <a:ea typeface="ＭＳ Ｐゴシック" charset="-128"/>
                <a:cs typeface="ＭＳ Ｐゴシック" charset="-128"/>
              </a:rPr>
              <a:t>If the value you are searching for is equal to the middle element, you can stop because you’ve found the value you’re looking for.</a:t>
            </a:r>
          </a:p>
          <a:p>
            <a:pPr marL="342900" indent="-342900">
              <a:lnSpc>
                <a:spcPct val="85000"/>
              </a:lnSpc>
              <a:spcAft>
                <a:spcPct val="50000"/>
              </a:spcAft>
              <a:buFontTx/>
              <a:buChar char="•"/>
            </a:pPr>
            <a:r>
              <a:rPr lang="en-US" altLang="zh-CN" sz="2400" b="0" dirty="0">
                <a:solidFill>
                  <a:srgbClr val="000000"/>
                </a:solidFill>
              </a:rPr>
              <a:t>You can repeat this process on the elements that remain after each cycle.  Because this algorithm proceeds by dividing the list in half each time, it is called </a:t>
            </a:r>
            <a:r>
              <a:rPr lang="en-US" altLang="zh-CN" sz="2400" i="1" dirty="0">
                <a:solidFill>
                  <a:srgbClr val="FF0000"/>
                </a:solidFill>
              </a:rPr>
              <a:t>binary search</a:t>
            </a:r>
            <a:r>
              <a:rPr lang="en-US" altLang="zh-CN" sz="2400" b="0" i="1" dirty="0">
                <a:solidFill>
                  <a:srgbClr val="000000"/>
                </a:solidFill>
              </a:rPr>
              <a:t>.</a:t>
            </a:r>
            <a:endParaRPr lang="en-US" altLang="zh-CN"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5900" y="1885950"/>
            <a:ext cx="8724900" cy="4754563"/>
            <a:chOff x="136" y="1150"/>
            <a:chExt cx="5496" cy="2995"/>
          </a:xfrm>
        </p:grpSpPr>
        <p:sp>
          <p:nvSpPr>
            <p:cNvPr id="37831" name="Text Box 3"/>
            <p:cNvSpPr txBox="1">
              <a:spLocks noChangeArrowheads="1"/>
            </p:cNvSpPr>
            <p:nvPr/>
          </p:nvSpPr>
          <p:spPr bwMode="auto">
            <a:xfrm>
              <a:off x="136"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0</a:t>
              </a:r>
              <a:endParaRPr lang="en-US" sz="900" b="0">
                <a:solidFill>
                  <a:srgbClr val="000000"/>
                </a:solidFill>
                <a:latin typeface="Helvetica Neue" charset="0"/>
              </a:endParaRPr>
            </a:p>
          </p:txBody>
        </p:sp>
        <p:sp>
          <p:nvSpPr>
            <p:cNvPr id="37832" name="Text Box 4"/>
            <p:cNvSpPr txBox="1">
              <a:spLocks noChangeArrowheads="1"/>
            </p:cNvSpPr>
            <p:nvPr/>
          </p:nvSpPr>
          <p:spPr bwMode="auto">
            <a:xfrm>
              <a:off x="385"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a:t>
              </a:r>
              <a:endParaRPr lang="en-US" sz="900" b="0">
                <a:solidFill>
                  <a:srgbClr val="000000"/>
                </a:solidFill>
                <a:latin typeface="Helvetica Neue" charset="0"/>
              </a:endParaRPr>
            </a:p>
          </p:txBody>
        </p:sp>
        <p:sp>
          <p:nvSpPr>
            <p:cNvPr id="37833" name="Text Box 5"/>
            <p:cNvSpPr txBox="1">
              <a:spLocks noChangeArrowheads="1"/>
            </p:cNvSpPr>
            <p:nvPr/>
          </p:nvSpPr>
          <p:spPr bwMode="auto">
            <a:xfrm>
              <a:off x="634"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a:t>
              </a:r>
              <a:endParaRPr lang="en-US" sz="900" b="0">
                <a:solidFill>
                  <a:srgbClr val="000000"/>
                </a:solidFill>
                <a:latin typeface="Helvetica Neue" charset="0"/>
              </a:endParaRPr>
            </a:p>
          </p:txBody>
        </p:sp>
        <p:sp>
          <p:nvSpPr>
            <p:cNvPr id="37834" name="Text Box 6"/>
            <p:cNvSpPr txBox="1">
              <a:spLocks noChangeArrowheads="1"/>
            </p:cNvSpPr>
            <p:nvPr/>
          </p:nvSpPr>
          <p:spPr bwMode="auto">
            <a:xfrm>
              <a:off x="883"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a:t>
              </a:r>
              <a:endParaRPr lang="en-US" sz="900" b="0">
                <a:solidFill>
                  <a:srgbClr val="000000"/>
                </a:solidFill>
                <a:latin typeface="Helvetica Neue" charset="0"/>
              </a:endParaRPr>
            </a:p>
          </p:txBody>
        </p:sp>
        <p:sp>
          <p:nvSpPr>
            <p:cNvPr id="37835" name="Text Box 7"/>
            <p:cNvSpPr txBox="1">
              <a:spLocks noChangeArrowheads="1"/>
            </p:cNvSpPr>
            <p:nvPr/>
          </p:nvSpPr>
          <p:spPr bwMode="auto">
            <a:xfrm>
              <a:off x="1132"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a:t>
              </a:r>
              <a:endParaRPr lang="en-US" sz="900" b="0">
                <a:solidFill>
                  <a:srgbClr val="000000"/>
                </a:solidFill>
                <a:latin typeface="Helvetica Neue" charset="0"/>
              </a:endParaRPr>
            </a:p>
          </p:txBody>
        </p:sp>
        <p:sp>
          <p:nvSpPr>
            <p:cNvPr id="37836" name="Text Box 8"/>
            <p:cNvSpPr txBox="1">
              <a:spLocks noChangeArrowheads="1"/>
            </p:cNvSpPr>
            <p:nvPr/>
          </p:nvSpPr>
          <p:spPr bwMode="auto">
            <a:xfrm>
              <a:off x="1381"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a:t>
              </a:r>
              <a:endParaRPr lang="en-US" sz="900" b="0">
                <a:solidFill>
                  <a:srgbClr val="000000"/>
                </a:solidFill>
                <a:latin typeface="Helvetica Neue" charset="0"/>
              </a:endParaRPr>
            </a:p>
          </p:txBody>
        </p:sp>
        <p:sp>
          <p:nvSpPr>
            <p:cNvPr id="37837" name="Text Box 9"/>
            <p:cNvSpPr txBox="1">
              <a:spLocks noChangeArrowheads="1"/>
            </p:cNvSpPr>
            <p:nvPr/>
          </p:nvSpPr>
          <p:spPr bwMode="auto">
            <a:xfrm>
              <a:off x="1630"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a:t>
              </a:r>
              <a:endParaRPr lang="en-US" sz="900" b="0">
                <a:solidFill>
                  <a:srgbClr val="000000"/>
                </a:solidFill>
                <a:latin typeface="Helvetica Neue" charset="0"/>
              </a:endParaRPr>
            </a:p>
          </p:txBody>
        </p:sp>
        <p:sp>
          <p:nvSpPr>
            <p:cNvPr id="37838" name="Text Box 10"/>
            <p:cNvSpPr txBox="1">
              <a:spLocks noChangeArrowheads="1"/>
            </p:cNvSpPr>
            <p:nvPr/>
          </p:nvSpPr>
          <p:spPr bwMode="auto">
            <a:xfrm>
              <a:off x="1879"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a:t>
              </a:r>
              <a:endParaRPr lang="en-US" sz="900" b="0">
                <a:solidFill>
                  <a:srgbClr val="000000"/>
                </a:solidFill>
                <a:latin typeface="Helvetica Neue" charset="0"/>
              </a:endParaRPr>
            </a:p>
          </p:txBody>
        </p:sp>
        <p:sp>
          <p:nvSpPr>
            <p:cNvPr id="37839" name="Text Box 11"/>
            <p:cNvSpPr txBox="1">
              <a:spLocks noChangeArrowheads="1"/>
            </p:cNvSpPr>
            <p:nvPr/>
          </p:nvSpPr>
          <p:spPr bwMode="auto">
            <a:xfrm>
              <a:off x="2128"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a:t>
              </a:r>
              <a:endParaRPr lang="en-US" sz="900" b="0">
                <a:solidFill>
                  <a:srgbClr val="000000"/>
                </a:solidFill>
                <a:latin typeface="Helvetica Neue" charset="0"/>
              </a:endParaRPr>
            </a:p>
          </p:txBody>
        </p:sp>
        <p:sp>
          <p:nvSpPr>
            <p:cNvPr id="37840" name="Text Box 12"/>
            <p:cNvSpPr txBox="1">
              <a:spLocks noChangeArrowheads="1"/>
            </p:cNvSpPr>
            <p:nvPr/>
          </p:nvSpPr>
          <p:spPr bwMode="auto">
            <a:xfrm>
              <a:off x="2377"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a:t>
              </a:r>
              <a:endParaRPr lang="en-US" sz="900" b="0">
                <a:solidFill>
                  <a:srgbClr val="000000"/>
                </a:solidFill>
                <a:latin typeface="Helvetica Neue" charset="0"/>
              </a:endParaRPr>
            </a:p>
          </p:txBody>
        </p:sp>
        <p:sp>
          <p:nvSpPr>
            <p:cNvPr id="37841" name="Text Box 13"/>
            <p:cNvSpPr txBox="1">
              <a:spLocks noChangeArrowheads="1"/>
            </p:cNvSpPr>
            <p:nvPr/>
          </p:nvSpPr>
          <p:spPr bwMode="auto">
            <a:xfrm>
              <a:off x="2626"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a:t>
              </a:r>
              <a:endParaRPr lang="en-US" sz="900" b="0">
                <a:solidFill>
                  <a:srgbClr val="000000"/>
                </a:solidFill>
                <a:latin typeface="Helvetica Neue" charset="0"/>
              </a:endParaRPr>
            </a:p>
          </p:txBody>
        </p:sp>
        <p:sp>
          <p:nvSpPr>
            <p:cNvPr id="37842" name="Text Box 14"/>
            <p:cNvSpPr txBox="1">
              <a:spLocks noChangeArrowheads="1"/>
            </p:cNvSpPr>
            <p:nvPr/>
          </p:nvSpPr>
          <p:spPr bwMode="auto">
            <a:xfrm>
              <a:off x="2875"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a:t>
              </a:r>
              <a:endParaRPr lang="en-US" sz="900" b="0">
                <a:solidFill>
                  <a:srgbClr val="000000"/>
                </a:solidFill>
                <a:latin typeface="Helvetica Neue" charset="0"/>
              </a:endParaRPr>
            </a:p>
          </p:txBody>
        </p:sp>
        <p:sp>
          <p:nvSpPr>
            <p:cNvPr id="37843" name="Text Box 15"/>
            <p:cNvSpPr txBox="1">
              <a:spLocks noChangeArrowheads="1"/>
            </p:cNvSpPr>
            <p:nvPr/>
          </p:nvSpPr>
          <p:spPr bwMode="auto">
            <a:xfrm>
              <a:off x="3124"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a:t>
              </a:r>
              <a:endParaRPr lang="en-US" sz="900" b="0">
                <a:solidFill>
                  <a:srgbClr val="000000"/>
                </a:solidFill>
                <a:latin typeface="Helvetica Neue" charset="0"/>
              </a:endParaRPr>
            </a:p>
          </p:txBody>
        </p:sp>
        <p:sp>
          <p:nvSpPr>
            <p:cNvPr id="37844" name="Text Box 16"/>
            <p:cNvSpPr txBox="1">
              <a:spLocks noChangeArrowheads="1"/>
            </p:cNvSpPr>
            <p:nvPr/>
          </p:nvSpPr>
          <p:spPr bwMode="auto">
            <a:xfrm>
              <a:off x="3373"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a:t>
              </a:r>
              <a:endParaRPr lang="en-US" sz="900" b="0">
                <a:solidFill>
                  <a:srgbClr val="000000"/>
                </a:solidFill>
                <a:latin typeface="Helvetica Neue" charset="0"/>
              </a:endParaRPr>
            </a:p>
          </p:txBody>
        </p:sp>
        <p:sp>
          <p:nvSpPr>
            <p:cNvPr id="37845" name="Text Box 17"/>
            <p:cNvSpPr txBox="1">
              <a:spLocks noChangeArrowheads="1"/>
            </p:cNvSpPr>
            <p:nvPr/>
          </p:nvSpPr>
          <p:spPr bwMode="auto">
            <a:xfrm>
              <a:off x="3622"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a:t>
              </a:r>
              <a:endParaRPr lang="en-US" sz="900" b="0">
                <a:solidFill>
                  <a:srgbClr val="000000"/>
                </a:solidFill>
                <a:latin typeface="Helvetica Neue" charset="0"/>
              </a:endParaRPr>
            </a:p>
          </p:txBody>
        </p:sp>
        <p:sp>
          <p:nvSpPr>
            <p:cNvPr id="37846" name="Text Box 18"/>
            <p:cNvSpPr txBox="1">
              <a:spLocks noChangeArrowheads="1"/>
            </p:cNvSpPr>
            <p:nvPr/>
          </p:nvSpPr>
          <p:spPr bwMode="auto">
            <a:xfrm>
              <a:off x="3871"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a:t>
              </a:r>
              <a:endParaRPr lang="en-US" sz="900" b="0">
                <a:solidFill>
                  <a:srgbClr val="000000"/>
                </a:solidFill>
                <a:latin typeface="Helvetica Neue" charset="0"/>
              </a:endParaRPr>
            </a:p>
          </p:txBody>
        </p:sp>
        <p:sp>
          <p:nvSpPr>
            <p:cNvPr id="37847" name="Text Box 19"/>
            <p:cNvSpPr txBox="1">
              <a:spLocks noChangeArrowheads="1"/>
            </p:cNvSpPr>
            <p:nvPr/>
          </p:nvSpPr>
          <p:spPr bwMode="auto">
            <a:xfrm>
              <a:off x="4120"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a:t>
              </a:r>
              <a:endParaRPr lang="en-US" sz="900" b="0">
                <a:solidFill>
                  <a:srgbClr val="000000"/>
                </a:solidFill>
                <a:latin typeface="Helvetica Neue" charset="0"/>
              </a:endParaRPr>
            </a:p>
          </p:txBody>
        </p:sp>
        <p:sp>
          <p:nvSpPr>
            <p:cNvPr id="37848" name="Text Box 20"/>
            <p:cNvSpPr txBox="1">
              <a:spLocks noChangeArrowheads="1"/>
            </p:cNvSpPr>
            <p:nvPr/>
          </p:nvSpPr>
          <p:spPr bwMode="auto">
            <a:xfrm>
              <a:off x="4369"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a:t>
              </a:r>
              <a:endParaRPr lang="en-US" sz="900" b="0">
                <a:solidFill>
                  <a:srgbClr val="000000"/>
                </a:solidFill>
                <a:latin typeface="Helvetica Neue" charset="0"/>
              </a:endParaRPr>
            </a:p>
          </p:txBody>
        </p:sp>
        <p:sp>
          <p:nvSpPr>
            <p:cNvPr id="37849" name="Text Box 21"/>
            <p:cNvSpPr txBox="1">
              <a:spLocks noChangeArrowheads="1"/>
            </p:cNvSpPr>
            <p:nvPr/>
          </p:nvSpPr>
          <p:spPr bwMode="auto">
            <a:xfrm>
              <a:off x="4618"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a:t>
              </a:r>
              <a:endParaRPr lang="en-US" sz="900" b="0">
                <a:solidFill>
                  <a:srgbClr val="000000"/>
                </a:solidFill>
                <a:latin typeface="Helvetica Neue" charset="0"/>
              </a:endParaRPr>
            </a:p>
          </p:txBody>
        </p:sp>
        <p:sp>
          <p:nvSpPr>
            <p:cNvPr id="37850" name="Text Box 22"/>
            <p:cNvSpPr txBox="1">
              <a:spLocks noChangeArrowheads="1"/>
            </p:cNvSpPr>
            <p:nvPr/>
          </p:nvSpPr>
          <p:spPr bwMode="auto">
            <a:xfrm>
              <a:off x="4867"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a:t>
              </a:r>
              <a:endParaRPr lang="en-US" sz="900" b="0">
                <a:solidFill>
                  <a:srgbClr val="000000"/>
                </a:solidFill>
                <a:latin typeface="Helvetica Neue" charset="0"/>
              </a:endParaRPr>
            </a:p>
          </p:txBody>
        </p:sp>
        <p:sp>
          <p:nvSpPr>
            <p:cNvPr id="37851" name="Text Box 23"/>
            <p:cNvSpPr txBox="1">
              <a:spLocks noChangeArrowheads="1"/>
            </p:cNvSpPr>
            <p:nvPr/>
          </p:nvSpPr>
          <p:spPr bwMode="auto">
            <a:xfrm>
              <a:off x="5116"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a:t>
              </a:r>
              <a:endParaRPr lang="en-US" sz="900" b="0">
                <a:solidFill>
                  <a:srgbClr val="000000"/>
                </a:solidFill>
                <a:latin typeface="Helvetica Neue" charset="0"/>
              </a:endParaRPr>
            </a:p>
          </p:txBody>
        </p:sp>
        <p:sp>
          <p:nvSpPr>
            <p:cNvPr id="37852" name="Text Box 24"/>
            <p:cNvSpPr txBox="1">
              <a:spLocks noChangeArrowheads="1"/>
            </p:cNvSpPr>
            <p:nvPr/>
          </p:nvSpPr>
          <p:spPr bwMode="auto">
            <a:xfrm>
              <a:off x="5361" y="11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a:t>
              </a:r>
              <a:endParaRPr lang="en-US" sz="900" b="0">
                <a:solidFill>
                  <a:srgbClr val="000000"/>
                </a:solidFill>
                <a:latin typeface="Helvetica Neue" charset="0"/>
              </a:endParaRPr>
            </a:p>
          </p:txBody>
        </p:sp>
        <p:sp>
          <p:nvSpPr>
            <p:cNvPr id="37853" name="Text Box 25"/>
            <p:cNvSpPr txBox="1">
              <a:spLocks noChangeArrowheads="1"/>
            </p:cNvSpPr>
            <p:nvPr/>
          </p:nvSpPr>
          <p:spPr bwMode="auto">
            <a:xfrm>
              <a:off x="136"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a:t>
              </a:r>
              <a:endParaRPr lang="en-US" sz="900" b="0">
                <a:solidFill>
                  <a:srgbClr val="000000"/>
                </a:solidFill>
                <a:latin typeface="Helvetica Neue" charset="0"/>
              </a:endParaRPr>
            </a:p>
          </p:txBody>
        </p:sp>
        <p:sp>
          <p:nvSpPr>
            <p:cNvPr id="37854" name="Text Box 26"/>
            <p:cNvSpPr txBox="1">
              <a:spLocks noChangeArrowheads="1"/>
            </p:cNvSpPr>
            <p:nvPr/>
          </p:nvSpPr>
          <p:spPr bwMode="auto">
            <a:xfrm>
              <a:off x="385"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a:t>
              </a:r>
              <a:endParaRPr lang="en-US" sz="900" b="0">
                <a:solidFill>
                  <a:srgbClr val="000000"/>
                </a:solidFill>
                <a:latin typeface="Helvetica Neue" charset="0"/>
              </a:endParaRPr>
            </a:p>
          </p:txBody>
        </p:sp>
        <p:sp>
          <p:nvSpPr>
            <p:cNvPr id="37855" name="Text Box 27"/>
            <p:cNvSpPr txBox="1">
              <a:spLocks noChangeArrowheads="1"/>
            </p:cNvSpPr>
            <p:nvPr/>
          </p:nvSpPr>
          <p:spPr bwMode="auto">
            <a:xfrm>
              <a:off x="634"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a:t>
              </a:r>
              <a:endParaRPr lang="en-US" sz="900" b="0">
                <a:solidFill>
                  <a:srgbClr val="000000"/>
                </a:solidFill>
                <a:latin typeface="Helvetica Neue" charset="0"/>
              </a:endParaRPr>
            </a:p>
          </p:txBody>
        </p:sp>
        <p:sp>
          <p:nvSpPr>
            <p:cNvPr id="37856" name="Text Box 28"/>
            <p:cNvSpPr txBox="1">
              <a:spLocks noChangeArrowheads="1"/>
            </p:cNvSpPr>
            <p:nvPr/>
          </p:nvSpPr>
          <p:spPr bwMode="auto">
            <a:xfrm>
              <a:off x="883"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a:t>
              </a:r>
              <a:endParaRPr lang="en-US" sz="900" b="0">
                <a:solidFill>
                  <a:srgbClr val="000000"/>
                </a:solidFill>
                <a:latin typeface="Helvetica Neue" charset="0"/>
              </a:endParaRPr>
            </a:p>
          </p:txBody>
        </p:sp>
        <p:sp>
          <p:nvSpPr>
            <p:cNvPr id="37857" name="Text Box 29"/>
            <p:cNvSpPr txBox="1">
              <a:spLocks noChangeArrowheads="1"/>
            </p:cNvSpPr>
            <p:nvPr/>
          </p:nvSpPr>
          <p:spPr bwMode="auto">
            <a:xfrm>
              <a:off x="1132"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a:t>
              </a:r>
              <a:endParaRPr lang="en-US" sz="900" b="0">
                <a:solidFill>
                  <a:srgbClr val="000000"/>
                </a:solidFill>
                <a:latin typeface="Helvetica Neue" charset="0"/>
              </a:endParaRPr>
            </a:p>
          </p:txBody>
        </p:sp>
        <p:sp>
          <p:nvSpPr>
            <p:cNvPr id="37858" name="Text Box 30"/>
            <p:cNvSpPr txBox="1">
              <a:spLocks noChangeArrowheads="1"/>
            </p:cNvSpPr>
            <p:nvPr/>
          </p:nvSpPr>
          <p:spPr bwMode="auto">
            <a:xfrm>
              <a:off x="1381"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a:t>
              </a:r>
              <a:endParaRPr lang="en-US" sz="900" b="0">
                <a:solidFill>
                  <a:srgbClr val="000000"/>
                </a:solidFill>
                <a:latin typeface="Helvetica Neue" charset="0"/>
              </a:endParaRPr>
            </a:p>
          </p:txBody>
        </p:sp>
        <p:sp>
          <p:nvSpPr>
            <p:cNvPr id="37859" name="Text Box 31"/>
            <p:cNvSpPr txBox="1">
              <a:spLocks noChangeArrowheads="1"/>
            </p:cNvSpPr>
            <p:nvPr/>
          </p:nvSpPr>
          <p:spPr bwMode="auto">
            <a:xfrm>
              <a:off x="1630"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a:t>
              </a:r>
              <a:endParaRPr lang="en-US" sz="900" b="0">
                <a:solidFill>
                  <a:srgbClr val="000000"/>
                </a:solidFill>
                <a:latin typeface="Helvetica Neue" charset="0"/>
              </a:endParaRPr>
            </a:p>
          </p:txBody>
        </p:sp>
        <p:sp>
          <p:nvSpPr>
            <p:cNvPr id="37860" name="Text Box 32"/>
            <p:cNvSpPr txBox="1">
              <a:spLocks noChangeArrowheads="1"/>
            </p:cNvSpPr>
            <p:nvPr/>
          </p:nvSpPr>
          <p:spPr bwMode="auto">
            <a:xfrm>
              <a:off x="1879"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29</a:t>
              </a:r>
              <a:endParaRPr lang="en-US" sz="900" b="0">
                <a:solidFill>
                  <a:srgbClr val="000000"/>
                </a:solidFill>
                <a:latin typeface="Helvetica Neue" charset="0"/>
              </a:endParaRPr>
            </a:p>
          </p:txBody>
        </p:sp>
        <p:sp>
          <p:nvSpPr>
            <p:cNvPr id="37861" name="Text Box 33"/>
            <p:cNvSpPr txBox="1">
              <a:spLocks noChangeArrowheads="1"/>
            </p:cNvSpPr>
            <p:nvPr/>
          </p:nvSpPr>
          <p:spPr bwMode="auto">
            <a:xfrm>
              <a:off x="2128"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30</a:t>
              </a:r>
              <a:endParaRPr lang="en-US" sz="900" b="0">
                <a:solidFill>
                  <a:srgbClr val="000000"/>
                </a:solidFill>
                <a:latin typeface="Helvetica Neue" charset="0"/>
              </a:endParaRPr>
            </a:p>
          </p:txBody>
        </p:sp>
        <p:sp>
          <p:nvSpPr>
            <p:cNvPr id="37862" name="Text Box 34"/>
            <p:cNvSpPr txBox="1">
              <a:spLocks noChangeArrowheads="1"/>
            </p:cNvSpPr>
            <p:nvPr/>
          </p:nvSpPr>
          <p:spPr bwMode="auto">
            <a:xfrm>
              <a:off x="2377"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31</a:t>
              </a:r>
              <a:endParaRPr lang="en-US" sz="900" b="0">
                <a:solidFill>
                  <a:srgbClr val="000000"/>
                </a:solidFill>
                <a:latin typeface="Helvetica Neue" charset="0"/>
              </a:endParaRPr>
            </a:p>
          </p:txBody>
        </p:sp>
        <p:sp>
          <p:nvSpPr>
            <p:cNvPr id="37863" name="Text Box 35"/>
            <p:cNvSpPr txBox="1">
              <a:spLocks noChangeArrowheads="1"/>
            </p:cNvSpPr>
            <p:nvPr/>
          </p:nvSpPr>
          <p:spPr bwMode="auto">
            <a:xfrm>
              <a:off x="2626"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32</a:t>
              </a:r>
              <a:endParaRPr lang="en-US" sz="900" b="0">
                <a:solidFill>
                  <a:srgbClr val="000000"/>
                </a:solidFill>
                <a:latin typeface="Helvetica Neue" charset="0"/>
              </a:endParaRPr>
            </a:p>
          </p:txBody>
        </p:sp>
        <p:sp>
          <p:nvSpPr>
            <p:cNvPr id="37864" name="Text Box 36"/>
            <p:cNvSpPr txBox="1">
              <a:spLocks noChangeArrowheads="1"/>
            </p:cNvSpPr>
            <p:nvPr/>
          </p:nvSpPr>
          <p:spPr bwMode="auto">
            <a:xfrm>
              <a:off x="2875"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33</a:t>
              </a:r>
              <a:endParaRPr lang="en-US" sz="900" b="0">
                <a:solidFill>
                  <a:srgbClr val="000000"/>
                </a:solidFill>
                <a:latin typeface="Helvetica Neue" charset="0"/>
              </a:endParaRPr>
            </a:p>
          </p:txBody>
        </p:sp>
        <p:sp>
          <p:nvSpPr>
            <p:cNvPr id="37865" name="Text Box 37"/>
            <p:cNvSpPr txBox="1">
              <a:spLocks noChangeArrowheads="1"/>
            </p:cNvSpPr>
            <p:nvPr/>
          </p:nvSpPr>
          <p:spPr bwMode="auto">
            <a:xfrm>
              <a:off x="3124"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34</a:t>
              </a:r>
              <a:endParaRPr lang="en-US" sz="900" b="0">
                <a:solidFill>
                  <a:srgbClr val="000000"/>
                </a:solidFill>
                <a:latin typeface="Helvetica Neue" charset="0"/>
              </a:endParaRPr>
            </a:p>
          </p:txBody>
        </p:sp>
        <p:sp>
          <p:nvSpPr>
            <p:cNvPr id="37866" name="Text Box 38"/>
            <p:cNvSpPr txBox="1">
              <a:spLocks noChangeArrowheads="1"/>
            </p:cNvSpPr>
            <p:nvPr/>
          </p:nvSpPr>
          <p:spPr bwMode="auto">
            <a:xfrm>
              <a:off x="3373"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35</a:t>
              </a:r>
              <a:endParaRPr lang="en-US" sz="900" b="0">
                <a:solidFill>
                  <a:srgbClr val="000000"/>
                </a:solidFill>
                <a:latin typeface="Helvetica Neue" charset="0"/>
              </a:endParaRPr>
            </a:p>
          </p:txBody>
        </p:sp>
        <p:sp>
          <p:nvSpPr>
            <p:cNvPr id="37867" name="Text Box 39"/>
            <p:cNvSpPr txBox="1">
              <a:spLocks noChangeArrowheads="1"/>
            </p:cNvSpPr>
            <p:nvPr/>
          </p:nvSpPr>
          <p:spPr bwMode="auto">
            <a:xfrm>
              <a:off x="3622"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36</a:t>
              </a:r>
              <a:endParaRPr lang="en-US" sz="900" b="0">
                <a:solidFill>
                  <a:srgbClr val="000000"/>
                </a:solidFill>
                <a:latin typeface="Helvetica Neue" charset="0"/>
              </a:endParaRPr>
            </a:p>
          </p:txBody>
        </p:sp>
        <p:sp>
          <p:nvSpPr>
            <p:cNvPr id="37868" name="Text Box 40"/>
            <p:cNvSpPr txBox="1">
              <a:spLocks noChangeArrowheads="1"/>
            </p:cNvSpPr>
            <p:nvPr/>
          </p:nvSpPr>
          <p:spPr bwMode="auto">
            <a:xfrm>
              <a:off x="3871"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37</a:t>
              </a:r>
              <a:endParaRPr lang="en-US" sz="900" b="0">
                <a:solidFill>
                  <a:srgbClr val="000000"/>
                </a:solidFill>
                <a:latin typeface="Helvetica Neue" charset="0"/>
              </a:endParaRPr>
            </a:p>
          </p:txBody>
        </p:sp>
        <p:sp>
          <p:nvSpPr>
            <p:cNvPr id="37869" name="Text Box 41"/>
            <p:cNvSpPr txBox="1">
              <a:spLocks noChangeArrowheads="1"/>
            </p:cNvSpPr>
            <p:nvPr/>
          </p:nvSpPr>
          <p:spPr bwMode="auto">
            <a:xfrm>
              <a:off x="4120"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38</a:t>
              </a:r>
              <a:endParaRPr lang="en-US" sz="900" b="0">
                <a:solidFill>
                  <a:srgbClr val="000000"/>
                </a:solidFill>
                <a:latin typeface="Helvetica Neue" charset="0"/>
              </a:endParaRPr>
            </a:p>
          </p:txBody>
        </p:sp>
        <p:sp>
          <p:nvSpPr>
            <p:cNvPr id="37870" name="Text Box 42"/>
            <p:cNvSpPr txBox="1">
              <a:spLocks noChangeArrowheads="1"/>
            </p:cNvSpPr>
            <p:nvPr/>
          </p:nvSpPr>
          <p:spPr bwMode="auto">
            <a:xfrm>
              <a:off x="4369"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39</a:t>
              </a:r>
              <a:endParaRPr lang="en-US" sz="900" b="0">
                <a:solidFill>
                  <a:srgbClr val="000000"/>
                </a:solidFill>
                <a:latin typeface="Helvetica Neue" charset="0"/>
              </a:endParaRPr>
            </a:p>
          </p:txBody>
        </p:sp>
        <p:sp>
          <p:nvSpPr>
            <p:cNvPr id="37871" name="Text Box 43"/>
            <p:cNvSpPr txBox="1">
              <a:spLocks noChangeArrowheads="1"/>
            </p:cNvSpPr>
            <p:nvPr/>
          </p:nvSpPr>
          <p:spPr bwMode="auto">
            <a:xfrm>
              <a:off x="4618"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40</a:t>
              </a:r>
              <a:endParaRPr lang="en-US" sz="900" b="0">
                <a:solidFill>
                  <a:srgbClr val="000000"/>
                </a:solidFill>
                <a:latin typeface="Helvetica Neue" charset="0"/>
              </a:endParaRPr>
            </a:p>
          </p:txBody>
        </p:sp>
        <p:sp>
          <p:nvSpPr>
            <p:cNvPr id="37872" name="Text Box 44"/>
            <p:cNvSpPr txBox="1">
              <a:spLocks noChangeArrowheads="1"/>
            </p:cNvSpPr>
            <p:nvPr/>
          </p:nvSpPr>
          <p:spPr bwMode="auto">
            <a:xfrm>
              <a:off x="4867"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41</a:t>
              </a:r>
              <a:endParaRPr lang="en-US" sz="900" b="0">
                <a:solidFill>
                  <a:srgbClr val="000000"/>
                </a:solidFill>
                <a:latin typeface="Helvetica Neue" charset="0"/>
              </a:endParaRPr>
            </a:p>
          </p:txBody>
        </p:sp>
        <p:sp>
          <p:nvSpPr>
            <p:cNvPr id="37873" name="Text Box 45"/>
            <p:cNvSpPr txBox="1">
              <a:spLocks noChangeArrowheads="1"/>
            </p:cNvSpPr>
            <p:nvPr/>
          </p:nvSpPr>
          <p:spPr bwMode="auto">
            <a:xfrm>
              <a:off x="5116"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42</a:t>
              </a:r>
              <a:endParaRPr lang="en-US" sz="900" b="0">
                <a:solidFill>
                  <a:srgbClr val="000000"/>
                </a:solidFill>
                <a:latin typeface="Helvetica Neue" charset="0"/>
              </a:endParaRPr>
            </a:p>
          </p:txBody>
        </p:sp>
        <p:sp>
          <p:nvSpPr>
            <p:cNvPr id="37874" name="Text Box 46"/>
            <p:cNvSpPr txBox="1">
              <a:spLocks noChangeArrowheads="1"/>
            </p:cNvSpPr>
            <p:nvPr/>
          </p:nvSpPr>
          <p:spPr bwMode="auto">
            <a:xfrm>
              <a:off x="5361" y="139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43</a:t>
              </a:r>
              <a:endParaRPr lang="en-US" sz="900" b="0">
                <a:solidFill>
                  <a:srgbClr val="000000"/>
                </a:solidFill>
                <a:latin typeface="Helvetica Neue" charset="0"/>
              </a:endParaRPr>
            </a:p>
          </p:txBody>
        </p:sp>
        <p:sp>
          <p:nvSpPr>
            <p:cNvPr id="37875" name="Text Box 47"/>
            <p:cNvSpPr txBox="1">
              <a:spLocks noChangeArrowheads="1"/>
            </p:cNvSpPr>
            <p:nvPr/>
          </p:nvSpPr>
          <p:spPr bwMode="auto">
            <a:xfrm>
              <a:off x="136"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44</a:t>
              </a:r>
              <a:endParaRPr lang="en-US" sz="900" b="0">
                <a:solidFill>
                  <a:srgbClr val="000000"/>
                </a:solidFill>
                <a:latin typeface="Helvetica Neue" charset="0"/>
              </a:endParaRPr>
            </a:p>
          </p:txBody>
        </p:sp>
        <p:sp>
          <p:nvSpPr>
            <p:cNvPr id="37876" name="Text Box 48"/>
            <p:cNvSpPr txBox="1">
              <a:spLocks noChangeArrowheads="1"/>
            </p:cNvSpPr>
            <p:nvPr/>
          </p:nvSpPr>
          <p:spPr bwMode="auto">
            <a:xfrm>
              <a:off x="385"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45</a:t>
              </a:r>
              <a:endParaRPr lang="en-US" sz="900" b="0">
                <a:solidFill>
                  <a:srgbClr val="000000"/>
                </a:solidFill>
                <a:latin typeface="Helvetica Neue" charset="0"/>
              </a:endParaRPr>
            </a:p>
          </p:txBody>
        </p:sp>
        <p:sp>
          <p:nvSpPr>
            <p:cNvPr id="37877" name="Text Box 49"/>
            <p:cNvSpPr txBox="1">
              <a:spLocks noChangeArrowheads="1"/>
            </p:cNvSpPr>
            <p:nvPr/>
          </p:nvSpPr>
          <p:spPr bwMode="auto">
            <a:xfrm>
              <a:off x="634"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46</a:t>
              </a:r>
              <a:endParaRPr lang="en-US" sz="900" b="0">
                <a:solidFill>
                  <a:srgbClr val="000000"/>
                </a:solidFill>
                <a:latin typeface="Helvetica Neue" charset="0"/>
              </a:endParaRPr>
            </a:p>
          </p:txBody>
        </p:sp>
        <p:sp>
          <p:nvSpPr>
            <p:cNvPr id="37878" name="Text Box 50"/>
            <p:cNvSpPr txBox="1">
              <a:spLocks noChangeArrowheads="1"/>
            </p:cNvSpPr>
            <p:nvPr/>
          </p:nvSpPr>
          <p:spPr bwMode="auto">
            <a:xfrm>
              <a:off x="883"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47</a:t>
              </a:r>
              <a:endParaRPr lang="en-US" sz="900" b="0">
                <a:solidFill>
                  <a:srgbClr val="000000"/>
                </a:solidFill>
                <a:latin typeface="Helvetica Neue" charset="0"/>
              </a:endParaRPr>
            </a:p>
          </p:txBody>
        </p:sp>
        <p:sp>
          <p:nvSpPr>
            <p:cNvPr id="37879" name="Text Box 51"/>
            <p:cNvSpPr txBox="1">
              <a:spLocks noChangeArrowheads="1"/>
            </p:cNvSpPr>
            <p:nvPr/>
          </p:nvSpPr>
          <p:spPr bwMode="auto">
            <a:xfrm>
              <a:off x="1132"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48</a:t>
              </a:r>
              <a:endParaRPr lang="en-US" sz="900" b="0">
                <a:solidFill>
                  <a:srgbClr val="000000"/>
                </a:solidFill>
                <a:latin typeface="Helvetica Neue" charset="0"/>
              </a:endParaRPr>
            </a:p>
          </p:txBody>
        </p:sp>
        <p:sp>
          <p:nvSpPr>
            <p:cNvPr id="37880" name="Text Box 52"/>
            <p:cNvSpPr txBox="1">
              <a:spLocks noChangeArrowheads="1"/>
            </p:cNvSpPr>
            <p:nvPr/>
          </p:nvSpPr>
          <p:spPr bwMode="auto">
            <a:xfrm>
              <a:off x="1381"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49</a:t>
              </a:r>
              <a:endParaRPr lang="en-US" sz="900" b="0">
                <a:solidFill>
                  <a:srgbClr val="000000"/>
                </a:solidFill>
                <a:latin typeface="Helvetica Neue" charset="0"/>
              </a:endParaRPr>
            </a:p>
          </p:txBody>
        </p:sp>
        <p:sp>
          <p:nvSpPr>
            <p:cNvPr id="37881" name="Text Box 53"/>
            <p:cNvSpPr txBox="1">
              <a:spLocks noChangeArrowheads="1"/>
            </p:cNvSpPr>
            <p:nvPr/>
          </p:nvSpPr>
          <p:spPr bwMode="auto">
            <a:xfrm>
              <a:off x="1630"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50</a:t>
              </a:r>
              <a:endParaRPr lang="en-US" sz="900" b="0">
                <a:solidFill>
                  <a:srgbClr val="000000"/>
                </a:solidFill>
                <a:latin typeface="Helvetica Neue" charset="0"/>
              </a:endParaRPr>
            </a:p>
          </p:txBody>
        </p:sp>
        <p:sp>
          <p:nvSpPr>
            <p:cNvPr id="37882" name="Text Box 54"/>
            <p:cNvSpPr txBox="1">
              <a:spLocks noChangeArrowheads="1"/>
            </p:cNvSpPr>
            <p:nvPr/>
          </p:nvSpPr>
          <p:spPr bwMode="auto">
            <a:xfrm>
              <a:off x="1879"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51</a:t>
              </a:r>
              <a:endParaRPr lang="en-US" sz="900" b="0">
                <a:solidFill>
                  <a:srgbClr val="000000"/>
                </a:solidFill>
                <a:latin typeface="Helvetica Neue" charset="0"/>
              </a:endParaRPr>
            </a:p>
          </p:txBody>
        </p:sp>
        <p:sp>
          <p:nvSpPr>
            <p:cNvPr id="37883" name="Text Box 55"/>
            <p:cNvSpPr txBox="1">
              <a:spLocks noChangeArrowheads="1"/>
            </p:cNvSpPr>
            <p:nvPr/>
          </p:nvSpPr>
          <p:spPr bwMode="auto">
            <a:xfrm>
              <a:off x="2128"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52</a:t>
              </a:r>
              <a:endParaRPr lang="en-US" sz="900" b="0">
                <a:solidFill>
                  <a:srgbClr val="000000"/>
                </a:solidFill>
                <a:latin typeface="Helvetica Neue" charset="0"/>
              </a:endParaRPr>
            </a:p>
          </p:txBody>
        </p:sp>
        <p:sp>
          <p:nvSpPr>
            <p:cNvPr id="37884" name="Text Box 56"/>
            <p:cNvSpPr txBox="1">
              <a:spLocks noChangeArrowheads="1"/>
            </p:cNvSpPr>
            <p:nvPr/>
          </p:nvSpPr>
          <p:spPr bwMode="auto">
            <a:xfrm>
              <a:off x="2377"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53</a:t>
              </a:r>
              <a:endParaRPr lang="en-US" sz="900" b="0">
                <a:solidFill>
                  <a:srgbClr val="000000"/>
                </a:solidFill>
                <a:latin typeface="Helvetica Neue" charset="0"/>
              </a:endParaRPr>
            </a:p>
          </p:txBody>
        </p:sp>
        <p:sp>
          <p:nvSpPr>
            <p:cNvPr id="37885" name="Text Box 57"/>
            <p:cNvSpPr txBox="1">
              <a:spLocks noChangeArrowheads="1"/>
            </p:cNvSpPr>
            <p:nvPr/>
          </p:nvSpPr>
          <p:spPr bwMode="auto">
            <a:xfrm>
              <a:off x="2626"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54</a:t>
              </a:r>
              <a:endParaRPr lang="en-US" sz="900" b="0">
                <a:solidFill>
                  <a:srgbClr val="000000"/>
                </a:solidFill>
                <a:latin typeface="Helvetica Neue" charset="0"/>
              </a:endParaRPr>
            </a:p>
          </p:txBody>
        </p:sp>
        <p:sp>
          <p:nvSpPr>
            <p:cNvPr id="37886" name="Text Box 58"/>
            <p:cNvSpPr txBox="1">
              <a:spLocks noChangeArrowheads="1"/>
            </p:cNvSpPr>
            <p:nvPr/>
          </p:nvSpPr>
          <p:spPr bwMode="auto">
            <a:xfrm>
              <a:off x="2875"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55</a:t>
              </a:r>
              <a:endParaRPr lang="en-US" sz="900" b="0">
                <a:solidFill>
                  <a:srgbClr val="000000"/>
                </a:solidFill>
                <a:latin typeface="Helvetica Neue" charset="0"/>
              </a:endParaRPr>
            </a:p>
          </p:txBody>
        </p:sp>
        <p:sp>
          <p:nvSpPr>
            <p:cNvPr id="37887" name="Text Box 59"/>
            <p:cNvSpPr txBox="1">
              <a:spLocks noChangeArrowheads="1"/>
            </p:cNvSpPr>
            <p:nvPr/>
          </p:nvSpPr>
          <p:spPr bwMode="auto">
            <a:xfrm>
              <a:off x="3124"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56</a:t>
              </a:r>
              <a:endParaRPr lang="en-US" sz="900" b="0">
                <a:solidFill>
                  <a:srgbClr val="000000"/>
                </a:solidFill>
                <a:latin typeface="Helvetica Neue" charset="0"/>
              </a:endParaRPr>
            </a:p>
          </p:txBody>
        </p:sp>
        <p:sp>
          <p:nvSpPr>
            <p:cNvPr id="67584" name="Text Box 60"/>
            <p:cNvSpPr txBox="1">
              <a:spLocks noChangeArrowheads="1"/>
            </p:cNvSpPr>
            <p:nvPr/>
          </p:nvSpPr>
          <p:spPr bwMode="auto">
            <a:xfrm>
              <a:off x="3373"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57</a:t>
              </a:r>
              <a:endParaRPr lang="en-US" sz="900" b="0">
                <a:solidFill>
                  <a:srgbClr val="000000"/>
                </a:solidFill>
                <a:latin typeface="Helvetica Neue" charset="0"/>
              </a:endParaRPr>
            </a:p>
          </p:txBody>
        </p:sp>
        <p:sp>
          <p:nvSpPr>
            <p:cNvPr id="67585" name="Text Box 61"/>
            <p:cNvSpPr txBox="1">
              <a:spLocks noChangeArrowheads="1"/>
            </p:cNvSpPr>
            <p:nvPr/>
          </p:nvSpPr>
          <p:spPr bwMode="auto">
            <a:xfrm>
              <a:off x="3622"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58</a:t>
              </a:r>
              <a:endParaRPr lang="en-US" sz="900" b="0">
                <a:solidFill>
                  <a:srgbClr val="000000"/>
                </a:solidFill>
                <a:latin typeface="Helvetica Neue" charset="0"/>
              </a:endParaRPr>
            </a:p>
          </p:txBody>
        </p:sp>
        <p:sp>
          <p:nvSpPr>
            <p:cNvPr id="67586" name="Text Box 62"/>
            <p:cNvSpPr txBox="1">
              <a:spLocks noChangeArrowheads="1"/>
            </p:cNvSpPr>
            <p:nvPr/>
          </p:nvSpPr>
          <p:spPr bwMode="auto">
            <a:xfrm>
              <a:off x="3871"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59</a:t>
              </a:r>
              <a:endParaRPr lang="en-US" sz="900" b="0">
                <a:solidFill>
                  <a:srgbClr val="000000"/>
                </a:solidFill>
                <a:latin typeface="Helvetica Neue" charset="0"/>
              </a:endParaRPr>
            </a:p>
          </p:txBody>
        </p:sp>
        <p:sp>
          <p:nvSpPr>
            <p:cNvPr id="67587" name="Text Box 63"/>
            <p:cNvSpPr txBox="1">
              <a:spLocks noChangeArrowheads="1"/>
            </p:cNvSpPr>
            <p:nvPr/>
          </p:nvSpPr>
          <p:spPr bwMode="auto">
            <a:xfrm>
              <a:off x="4120"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60</a:t>
              </a:r>
              <a:endParaRPr lang="en-US" sz="900" b="0">
                <a:solidFill>
                  <a:srgbClr val="000000"/>
                </a:solidFill>
                <a:latin typeface="Helvetica Neue" charset="0"/>
              </a:endParaRPr>
            </a:p>
          </p:txBody>
        </p:sp>
        <p:sp>
          <p:nvSpPr>
            <p:cNvPr id="67588" name="Text Box 64"/>
            <p:cNvSpPr txBox="1">
              <a:spLocks noChangeArrowheads="1"/>
            </p:cNvSpPr>
            <p:nvPr/>
          </p:nvSpPr>
          <p:spPr bwMode="auto">
            <a:xfrm>
              <a:off x="4369"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61</a:t>
              </a:r>
              <a:endParaRPr lang="en-US" sz="900" b="0">
                <a:solidFill>
                  <a:srgbClr val="000000"/>
                </a:solidFill>
                <a:latin typeface="Helvetica Neue" charset="0"/>
              </a:endParaRPr>
            </a:p>
          </p:txBody>
        </p:sp>
        <p:sp>
          <p:nvSpPr>
            <p:cNvPr id="67589" name="Text Box 65"/>
            <p:cNvSpPr txBox="1">
              <a:spLocks noChangeArrowheads="1"/>
            </p:cNvSpPr>
            <p:nvPr/>
          </p:nvSpPr>
          <p:spPr bwMode="auto">
            <a:xfrm>
              <a:off x="4618"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62</a:t>
              </a:r>
              <a:endParaRPr lang="en-US" sz="900" b="0">
                <a:solidFill>
                  <a:srgbClr val="000000"/>
                </a:solidFill>
                <a:latin typeface="Helvetica Neue" charset="0"/>
              </a:endParaRPr>
            </a:p>
          </p:txBody>
        </p:sp>
        <p:sp>
          <p:nvSpPr>
            <p:cNvPr id="67590" name="Text Box 66"/>
            <p:cNvSpPr txBox="1">
              <a:spLocks noChangeArrowheads="1"/>
            </p:cNvSpPr>
            <p:nvPr/>
          </p:nvSpPr>
          <p:spPr bwMode="auto">
            <a:xfrm>
              <a:off x="4867"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63</a:t>
              </a:r>
              <a:endParaRPr lang="en-US" sz="900" b="0">
                <a:solidFill>
                  <a:srgbClr val="000000"/>
                </a:solidFill>
                <a:latin typeface="Helvetica Neue" charset="0"/>
              </a:endParaRPr>
            </a:p>
          </p:txBody>
        </p:sp>
        <p:sp>
          <p:nvSpPr>
            <p:cNvPr id="67591" name="Text Box 67"/>
            <p:cNvSpPr txBox="1">
              <a:spLocks noChangeArrowheads="1"/>
            </p:cNvSpPr>
            <p:nvPr/>
          </p:nvSpPr>
          <p:spPr bwMode="auto">
            <a:xfrm>
              <a:off x="5116"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64</a:t>
              </a:r>
              <a:endParaRPr lang="en-US" sz="900" b="0">
                <a:solidFill>
                  <a:srgbClr val="000000"/>
                </a:solidFill>
                <a:latin typeface="Helvetica Neue" charset="0"/>
              </a:endParaRPr>
            </a:p>
          </p:txBody>
        </p:sp>
        <p:sp>
          <p:nvSpPr>
            <p:cNvPr id="67592" name="Text Box 68"/>
            <p:cNvSpPr txBox="1">
              <a:spLocks noChangeArrowheads="1"/>
            </p:cNvSpPr>
            <p:nvPr/>
          </p:nvSpPr>
          <p:spPr bwMode="auto">
            <a:xfrm>
              <a:off x="5361" y="163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65</a:t>
              </a:r>
              <a:endParaRPr lang="en-US" sz="900" b="0">
                <a:solidFill>
                  <a:srgbClr val="000000"/>
                </a:solidFill>
                <a:latin typeface="Helvetica Neue" charset="0"/>
              </a:endParaRPr>
            </a:p>
          </p:txBody>
        </p:sp>
        <p:sp>
          <p:nvSpPr>
            <p:cNvPr id="67593" name="Text Box 69"/>
            <p:cNvSpPr txBox="1">
              <a:spLocks noChangeArrowheads="1"/>
            </p:cNvSpPr>
            <p:nvPr/>
          </p:nvSpPr>
          <p:spPr bwMode="auto">
            <a:xfrm>
              <a:off x="136"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66</a:t>
              </a:r>
              <a:endParaRPr lang="en-US" sz="900" b="0">
                <a:solidFill>
                  <a:srgbClr val="000000"/>
                </a:solidFill>
                <a:latin typeface="Helvetica Neue" charset="0"/>
              </a:endParaRPr>
            </a:p>
          </p:txBody>
        </p:sp>
        <p:sp>
          <p:nvSpPr>
            <p:cNvPr id="67594" name="Text Box 70"/>
            <p:cNvSpPr txBox="1">
              <a:spLocks noChangeArrowheads="1"/>
            </p:cNvSpPr>
            <p:nvPr/>
          </p:nvSpPr>
          <p:spPr bwMode="auto">
            <a:xfrm>
              <a:off x="385"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67</a:t>
              </a:r>
              <a:endParaRPr lang="en-US" sz="900" b="0">
                <a:solidFill>
                  <a:srgbClr val="000000"/>
                </a:solidFill>
                <a:latin typeface="Helvetica Neue" charset="0"/>
              </a:endParaRPr>
            </a:p>
          </p:txBody>
        </p:sp>
        <p:sp>
          <p:nvSpPr>
            <p:cNvPr id="67595" name="Text Box 71"/>
            <p:cNvSpPr txBox="1">
              <a:spLocks noChangeArrowheads="1"/>
            </p:cNvSpPr>
            <p:nvPr/>
          </p:nvSpPr>
          <p:spPr bwMode="auto">
            <a:xfrm>
              <a:off x="634"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68</a:t>
              </a:r>
              <a:endParaRPr lang="en-US" sz="900" b="0">
                <a:solidFill>
                  <a:srgbClr val="000000"/>
                </a:solidFill>
                <a:latin typeface="Helvetica Neue" charset="0"/>
              </a:endParaRPr>
            </a:p>
          </p:txBody>
        </p:sp>
        <p:sp>
          <p:nvSpPr>
            <p:cNvPr id="67596" name="Text Box 72"/>
            <p:cNvSpPr txBox="1">
              <a:spLocks noChangeArrowheads="1"/>
            </p:cNvSpPr>
            <p:nvPr/>
          </p:nvSpPr>
          <p:spPr bwMode="auto">
            <a:xfrm>
              <a:off x="883"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69</a:t>
              </a:r>
              <a:endParaRPr lang="en-US" sz="900" b="0">
                <a:solidFill>
                  <a:srgbClr val="000000"/>
                </a:solidFill>
                <a:latin typeface="Helvetica Neue" charset="0"/>
              </a:endParaRPr>
            </a:p>
          </p:txBody>
        </p:sp>
        <p:sp>
          <p:nvSpPr>
            <p:cNvPr id="67597" name="Text Box 73"/>
            <p:cNvSpPr txBox="1">
              <a:spLocks noChangeArrowheads="1"/>
            </p:cNvSpPr>
            <p:nvPr/>
          </p:nvSpPr>
          <p:spPr bwMode="auto">
            <a:xfrm>
              <a:off x="1132"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70</a:t>
              </a:r>
              <a:endParaRPr lang="en-US" sz="900" b="0">
                <a:solidFill>
                  <a:srgbClr val="000000"/>
                </a:solidFill>
                <a:latin typeface="Helvetica Neue" charset="0"/>
              </a:endParaRPr>
            </a:p>
          </p:txBody>
        </p:sp>
        <p:sp>
          <p:nvSpPr>
            <p:cNvPr id="67598" name="Text Box 74"/>
            <p:cNvSpPr txBox="1">
              <a:spLocks noChangeArrowheads="1"/>
            </p:cNvSpPr>
            <p:nvPr/>
          </p:nvSpPr>
          <p:spPr bwMode="auto">
            <a:xfrm>
              <a:off x="1381"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71</a:t>
              </a:r>
              <a:endParaRPr lang="en-US" sz="900" b="0">
                <a:solidFill>
                  <a:srgbClr val="000000"/>
                </a:solidFill>
                <a:latin typeface="Helvetica Neue" charset="0"/>
              </a:endParaRPr>
            </a:p>
          </p:txBody>
        </p:sp>
        <p:sp>
          <p:nvSpPr>
            <p:cNvPr id="67599" name="Text Box 75"/>
            <p:cNvSpPr txBox="1">
              <a:spLocks noChangeArrowheads="1"/>
            </p:cNvSpPr>
            <p:nvPr/>
          </p:nvSpPr>
          <p:spPr bwMode="auto">
            <a:xfrm>
              <a:off x="1630"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72</a:t>
              </a:r>
              <a:endParaRPr lang="en-US" sz="900" b="0">
                <a:solidFill>
                  <a:srgbClr val="000000"/>
                </a:solidFill>
                <a:latin typeface="Helvetica Neue" charset="0"/>
              </a:endParaRPr>
            </a:p>
          </p:txBody>
        </p:sp>
        <p:sp>
          <p:nvSpPr>
            <p:cNvPr id="67600" name="Text Box 76"/>
            <p:cNvSpPr txBox="1">
              <a:spLocks noChangeArrowheads="1"/>
            </p:cNvSpPr>
            <p:nvPr/>
          </p:nvSpPr>
          <p:spPr bwMode="auto">
            <a:xfrm>
              <a:off x="1879"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73</a:t>
              </a:r>
              <a:endParaRPr lang="en-US" sz="900" b="0">
                <a:solidFill>
                  <a:srgbClr val="000000"/>
                </a:solidFill>
                <a:latin typeface="Helvetica Neue" charset="0"/>
              </a:endParaRPr>
            </a:p>
          </p:txBody>
        </p:sp>
        <p:sp>
          <p:nvSpPr>
            <p:cNvPr id="67601" name="Text Box 77"/>
            <p:cNvSpPr txBox="1">
              <a:spLocks noChangeArrowheads="1"/>
            </p:cNvSpPr>
            <p:nvPr/>
          </p:nvSpPr>
          <p:spPr bwMode="auto">
            <a:xfrm>
              <a:off x="2128"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74</a:t>
              </a:r>
              <a:endParaRPr lang="en-US" sz="900" b="0">
                <a:solidFill>
                  <a:srgbClr val="000000"/>
                </a:solidFill>
                <a:latin typeface="Helvetica Neue" charset="0"/>
              </a:endParaRPr>
            </a:p>
          </p:txBody>
        </p:sp>
        <p:sp>
          <p:nvSpPr>
            <p:cNvPr id="67602" name="Text Box 78"/>
            <p:cNvSpPr txBox="1">
              <a:spLocks noChangeArrowheads="1"/>
            </p:cNvSpPr>
            <p:nvPr/>
          </p:nvSpPr>
          <p:spPr bwMode="auto">
            <a:xfrm>
              <a:off x="2377"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75</a:t>
              </a:r>
              <a:endParaRPr lang="en-US" sz="900" b="0">
                <a:solidFill>
                  <a:srgbClr val="000000"/>
                </a:solidFill>
                <a:latin typeface="Helvetica Neue" charset="0"/>
              </a:endParaRPr>
            </a:p>
          </p:txBody>
        </p:sp>
        <p:sp>
          <p:nvSpPr>
            <p:cNvPr id="67603" name="Text Box 79"/>
            <p:cNvSpPr txBox="1">
              <a:spLocks noChangeArrowheads="1"/>
            </p:cNvSpPr>
            <p:nvPr/>
          </p:nvSpPr>
          <p:spPr bwMode="auto">
            <a:xfrm>
              <a:off x="2626"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76</a:t>
              </a:r>
              <a:endParaRPr lang="en-US" sz="900" b="0">
                <a:solidFill>
                  <a:srgbClr val="000000"/>
                </a:solidFill>
                <a:latin typeface="Helvetica Neue" charset="0"/>
              </a:endParaRPr>
            </a:p>
          </p:txBody>
        </p:sp>
        <p:sp>
          <p:nvSpPr>
            <p:cNvPr id="67604" name="Text Box 80"/>
            <p:cNvSpPr txBox="1">
              <a:spLocks noChangeArrowheads="1"/>
            </p:cNvSpPr>
            <p:nvPr/>
          </p:nvSpPr>
          <p:spPr bwMode="auto">
            <a:xfrm>
              <a:off x="2875"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77</a:t>
              </a:r>
              <a:endParaRPr lang="en-US" sz="900" b="0">
                <a:solidFill>
                  <a:srgbClr val="000000"/>
                </a:solidFill>
                <a:latin typeface="Helvetica Neue" charset="0"/>
              </a:endParaRPr>
            </a:p>
          </p:txBody>
        </p:sp>
        <p:sp>
          <p:nvSpPr>
            <p:cNvPr id="67605" name="Text Box 81"/>
            <p:cNvSpPr txBox="1">
              <a:spLocks noChangeArrowheads="1"/>
            </p:cNvSpPr>
            <p:nvPr/>
          </p:nvSpPr>
          <p:spPr bwMode="auto">
            <a:xfrm>
              <a:off x="3124"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78</a:t>
              </a:r>
              <a:endParaRPr lang="en-US" sz="900" b="0">
                <a:solidFill>
                  <a:srgbClr val="000000"/>
                </a:solidFill>
                <a:latin typeface="Helvetica Neue" charset="0"/>
              </a:endParaRPr>
            </a:p>
          </p:txBody>
        </p:sp>
        <p:sp>
          <p:nvSpPr>
            <p:cNvPr id="67606" name="Text Box 82"/>
            <p:cNvSpPr txBox="1">
              <a:spLocks noChangeArrowheads="1"/>
            </p:cNvSpPr>
            <p:nvPr/>
          </p:nvSpPr>
          <p:spPr bwMode="auto">
            <a:xfrm>
              <a:off x="3373"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79</a:t>
              </a:r>
              <a:endParaRPr lang="en-US" sz="900" b="0">
                <a:solidFill>
                  <a:srgbClr val="000000"/>
                </a:solidFill>
                <a:latin typeface="Helvetica Neue" charset="0"/>
              </a:endParaRPr>
            </a:p>
          </p:txBody>
        </p:sp>
        <p:sp>
          <p:nvSpPr>
            <p:cNvPr id="67607" name="Text Box 83"/>
            <p:cNvSpPr txBox="1">
              <a:spLocks noChangeArrowheads="1"/>
            </p:cNvSpPr>
            <p:nvPr/>
          </p:nvSpPr>
          <p:spPr bwMode="auto">
            <a:xfrm>
              <a:off x="3622"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80</a:t>
              </a:r>
              <a:endParaRPr lang="en-US" sz="900" b="0">
                <a:solidFill>
                  <a:srgbClr val="000000"/>
                </a:solidFill>
                <a:latin typeface="Helvetica Neue" charset="0"/>
              </a:endParaRPr>
            </a:p>
          </p:txBody>
        </p:sp>
        <p:sp>
          <p:nvSpPr>
            <p:cNvPr id="67608" name="Text Box 84"/>
            <p:cNvSpPr txBox="1">
              <a:spLocks noChangeArrowheads="1"/>
            </p:cNvSpPr>
            <p:nvPr/>
          </p:nvSpPr>
          <p:spPr bwMode="auto">
            <a:xfrm>
              <a:off x="3871"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81</a:t>
              </a:r>
              <a:endParaRPr lang="en-US" sz="900" b="0">
                <a:solidFill>
                  <a:srgbClr val="000000"/>
                </a:solidFill>
                <a:latin typeface="Helvetica Neue" charset="0"/>
              </a:endParaRPr>
            </a:p>
          </p:txBody>
        </p:sp>
        <p:sp>
          <p:nvSpPr>
            <p:cNvPr id="67609" name="Text Box 85"/>
            <p:cNvSpPr txBox="1">
              <a:spLocks noChangeArrowheads="1"/>
            </p:cNvSpPr>
            <p:nvPr/>
          </p:nvSpPr>
          <p:spPr bwMode="auto">
            <a:xfrm>
              <a:off x="4120"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82</a:t>
              </a:r>
              <a:endParaRPr lang="en-US" sz="900" b="0">
                <a:solidFill>
                  <a:srgbClr val="000000"/>
                </a:solidFill>
                <a:latin typeface="Helvetica Neue" charset="0"/>
              </a:endParaRPr>
            </a:p>
          </p:txBody>
        </p:sp>
        <p:sp>
          <p:nvSpPr>
            <p:cNvPr id="67610" name="Text Box 86"/>
            <p:cNvSpPr txBox="1">
              <a:spLocks noChangeArrowheads="1"/>
            </p:cNvSpPr>
            <p:nvPr/>
          </p:nvSpPr>
          <p:spPr bwMode="auto">
            <a:xfrm>
              <a:off x="4369"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83</a:t>
              </a:r>
              <a:endParaRPr lang="en-US" sz="900" b="0">
                <a:solidFill>
                  <a:srgbClr val="000000"/>
                </a:solidFill>
                <a:latin typeface="Helvetica Neue" charset="0"/>
              </a:endParaRPr>
            </a:p>
          </p:txBody>
        </p:sp>
        <p:sp>
          <p:nvSpPr>
            <p:cNvPr id="67611" name="Text Box 87"/>
            <p:cNvSpPr txBox="1">
              <a:spLocks noChangeArrowheads="1"/>
            </p:cNvSpPr>
            <p:nvPr/>
          </p:nvSpPr>
          <p:spPr bwMode="auto">
            <a:xfrm>
              <a:off x="4618"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84</a:t>
              </a:r>
              <a:endParaRPr lang="en-US" sz="900" b="0">
                <a:solidFill>
                  <a:srgbClr val="000000"/>
                </a:solidFill>
                <a:latin typeface="Helvetica Neue" charset="0"/>
              </a:endParaRPr>
            </a:p>
          </p:txBody>
        </p:sp>
        <p:sp>
          <p:nvSpPr>
            <p:cNvPr id="67612" name="Text Box 88"/>
            <p:cNvSpPr txBox="1">
              <a:spLocks noChangeArrowheads="1"/>
            </p:cNvSpPr>
            <p:nvPr/>
          </p:nvSpPr>
          <p:spPr bwMode="auto">
            <a:xfrm>
              <a:off x="4867"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85</a:t>
              </a:r>
              <a:endParaRPr lang="en-US" sz="900" b="0">
                <a:solidFill>
                  <a:srgbClr val="000000"/>
                </a:solidFill>
                <a:latin typeface="Helvetica Neue" charset="0"/>
              </a:endParaRPr>
            </a:p>
          </p:txBody>
        </p:sp>
        <p:sp>
          <p:nvSpPr>
            <p:cNvPr id="67613" name="Text Box 89"/>
            <p:cNvSpPr txBox="1">
              <a:spLocks noChangeArrowheads="1"/>
            </p:cNvSpPr>
            <p:nvPr/>
          </p:nvSpPr>
          <p:spPr bwMode="auto">
            <a:xfrm>
              <a:off x="5116"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86</a:t>
              </a:r>
              <a:endParaRPr lang="en-US" sz="900" b="0">
                <a:solidFill>
                  <a:srgbClr val="000000"/>
                </a:solidFill>
                <a:latin typeface="Helvetica Neue" charset="0"/>
              </a:endParaRPr>
            </a:p>
          </p:txBody>
        </p:sp>
        <p:sp>
          <p:nvSpPr>
            <p:cNvPr id="67614" name="Text Box 90"/>
            <p:cNvSpPr txBox="1">
              <a:spLocks noChangeArrowheads="1"/>
            </p:cNvSpPr>
            <p:nvPr/>
          </p:nvSpPr>
          <p:spPr bwMode="auto">
            <a:xfrm>
              <a:off x="5361" y="18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87</a:t>
              </a:r>
              <a:endParaRPr lang="en-US" sz="900" b="0">
                <a:solidFill>
                  <a:srgbClr val="000000"/>
                </a:solidFill>
                <a:latin typeface="Helvetica Neue" charset="0"/>
              </a:endParaRPr>
            </a:p>
          </p:txBody>
        </p:sp>
        <p:sp>
          <p:nvSpPr>
            <p:cNvPr id="67615" name="Text Box 91"/>
            <p:cNvSpPr txBox="1">
              <a:spLocks noChangeArrowheads="1"/>
            </p:cNvSpPr>
            <p:nvPr/>
          </p:nvSpPr>
          <p:spPr bwMode="auto">
            <a:xfrm>
              <a:off x="136"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88</a:t>
              </a:r>
              <a:endParaRPr lang="en-US" sz="900" b="0">
                <a:solidFill>
                  <a:srgbClr val="000000"/>
                </a:solidFill>
                <a:latin typeface="Helvetica Neue" charset="0"/>
              </a:endParaRPr>
            </a:p>
          </p:txBody>
        </p:sp>
        <p:sp>
          <p:nvSpPr>
            <p:cNvPr id="67616" name="Text Box 92"/>
            <p:cNvSpPr txBox="1">
              <a:spLocks noChangeArrowheads="1"/>
            </p:cNvSpPr>
            <p:nvPr/>
          </p:nvSpPr>
          <p:spPr bwMode="auto">
            <a:xfrm>
              <a:off x="385"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89</a:t>
              </a:r>
              <a:endParaRPr lang="en-US" sz="900" b="0">
                <a:solidFill>
                  <a:srgbClr val="000000"/>
                </a:solidFill>
                <a:latin typeface="Helvetica Neue" charset="0"/>
              </a:endParaRPr>
            </a:p>
          </p:txBody>
        </p:sp>
        <p:sp>
          <p:nvSpPr>
            <p:cNvPr id="67617" name="Text Box 93"/>
            <p:cNvSpPr txBox="1">
              <a:spLocks noChangeArrowheads="1"/>
            </p:cNvSpPr>
            <p:nvPr/>
          </p:nvSpPr>
          <p:spPr bwMode="auto">
            <a:xfrm>
              <a:off x="634"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90</a:t>
              </a:r>
              <a:endParaRPr lang="en-US" sz="900" b="0">
                <a:solidFill>
                  <a:srgbClr val="000000"/>
                </a:solidFill>
                <a:latin typeface="Helvetica Neue" charset="0"/>
              </a:endParaRPr>
            </a:p>
          </p:txBody>
        </p:sp>
        <p:sp>
          <p:nvSpPr>
            <p:cNvPr id="67618" name="Text Box 94"/>
            <p:cNvSpPr txBox="1">
              <a:spLocks noChangeArrowheads="1"/>
            </p:cNvSpPr>
            <p:nvPr/>
          </p:nvSpPr>
          <p:spPr bwMode="auto">
            <a:xfrm>
              <a:off x="883"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91</a:t>
              </a:r>
              <a:endParaRPr lang="en-US" sz="900" b="0">
                <a:solidFill>
                  <a:srgbClr val="000000"/>
                </a:solidFill>
                <a:latin typeface="Helvetica Neue" charset="0"/>
              </a:endParaRPr>
            </a:p>
          </p:txBody>
        </p:sp>
        <p:sp>
          <p:nvSpPr>
            <p:cNvPr id="67619" name="Text Box 95"/>
            <p:cNvSpPr txBox="1">
              <a:spLocks noChangeArrowheads="1"/>
            </p:cNvSpPr>
            <p:nvPr/>
          </p:nvSpPr>
          <p:spPr bwMode="auto">
            <a:xfrm>
              <a:off x="1132"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92</a:t>
              </a:r>
              <a:endParaRPr lang="en-US" sz="900" b="0">
                <a:solidFill>
                  <a:srgbClr val="000000"/>
                </a:solidFill>
                <a:latin typeface="Helvetica Neue" charset="0"/>
              </a:endParaRPr>
            </a:p>
          </p:txBody>
        </p:sp>
        <p:sp>
          <p:nvSpPr>
            <p:cNvPr id="67620" name="Text Box 96"/>
            <p:cNvSpPr txBox="1">
              <a:spLocks noChangeArrowheads="1"/>
            </p:cNvSpPr>
            <p:nvPr/>
          </p:nvSpPr>
          <p:spPr bwMode="auto">
            <a:xfrm>
              <a:off x="1381"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93</a:t>
              </a:r>
              <a:endParaRPr lang="en-US" sz="900" b="0">
                <a:solidFill>
                  <a:srgbClr val="000000"/>
                </a:solidFill>
                <a:latin typeface="Helvetica Neue" charset="0"/>
              </a:endParaRPr>
            </a:p>
          </p:txBody>
        </p:sp>
        <p:sp>
          <p:nvSpPr>
            <p:cNvPr id="67621" name="Text Box 97"/>
            <p:cNvSpPr txBox="1">
              <a:spLocks noChangeArrowheads="1"/>
            </p:cNvSpPr>
            <p:nvPr/>
          </p:nvSpPr>
          <p:spPr bwMode="auto">
            <a:xfrm>
              <a:off x="1630"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94</a:t>
              </a:r>
              <a:endParaRPr lang="en-US" sz="900" b="0">
                <a:solidFill>
                  <a:srgbClr val="000000"/>
                </a:solidFill>
                <a:latin typeface="Helvetica Neue" charset="0"/>
              </a:endParaRPr>
            </a:p>
          </p:txBody>
        </p:sp>
        <p:sp>
          <p:nvSpPr>
            <p:cNvPr id="67622" name="Text Box 98"/>
            <p:cNvSpPr txBox="1">
              <a:spLocks noChangeArrowheads="1"/>
            </p:cNvSpPr>
            <p:nvPr/>
          </p:nvSpPr>
          <p:spPr bwMode="auto">
            <a:xfrm>
              <a:off x="1879"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95</a:t>
              </a:r>
              <a:endParaRPr lang="en-US" sz="900" b="0">
                <a:solidFill>
                  <a:srgbClr val="000000"/>
                </a:solidFill>
                <a:latin typeface="Helvetica Neue" charset="0"/>
              </a:endParaRPr>
            </a:p>
          </p:txBody>
        </p:sp>
        <p:sp>
          <p:nvSpPr>
            <p:cNvPr id="67623" name="Text Box 99"/>
            <p:cNvSpPr txBox="1">
              <a:spLocks noChangeArrowheads="1"/>
            </p:cNvSpPr>
            <p:nvPr/>
          </p:nvSpPr>
          <p:spPr bwMode="auto">
            <a:xfrm>
              <a:off x="2128"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96</a:t>
              </a:r>
              <a:endParaRPr lang="en-US" sz="900" b="0">
                <a:solidFill>
                  <a:srgbClr val="000000"/>
                </a:solidFill>
                <a:latin typeface="Helvetica Neue" charset="0"/>
              </a:endParaRPr>
            </a:p>
          </p:txBody>
        </p:sp>
        <p:sp>
          <p:nvSpPr>
            <p:cNvPr id="67624" name="Text Box 100"/>
            <p:cNvSpPr txBox="1">
              <a:spLocks noChangeArrowheads="1"/>
            </p:cNvSpPr>
            <p:nvPr/>
          </p:nvSpPr>
          <p:spPr bwMode="auto">
            <a:xfrm>
              <a:off x="2377"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97</a:t>
              </a:r>
              <a:endParaRPr lang="en-US" sz="900" b="0">
                <a:solidFill>
                  <a:srgbClr val="000000"/>
                </a:solidFill>
                <a:latin typeface="Helvetica Neue" charset="0"/>
              </a:endParaRPr>
            </a:p>
          </p:txBody>
        </p:sp>
        <p:sp>
          <p:nvSpPr>
            <p:cNvPr id="67625" name="Text Box 101"/>
            <p:cNvSpPr txBox="1">
              <a:spLocks noChangeArrowheads="1"/>
            </p:cNvSpPr>
            <p:nvPr/>
          </p:nvSpPr>
          <p:spPr bwMode="auto">
            <a:xfrm>
              <a:off x="2626"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98</a:t>
              </a:r>
              <a:endParaRPr lang="en-US" sz="900" b="0">
                <a:solidFill>
                  <a:srgbClr val="000000"/>
                </a:solidFill>
                <a:latin typeface="Helvetica Neue" charset="0"/>
              </a:endParaRPr>
            </a:p>
          </p:txBody>
        </p:sp>
        <p:sp>
          <p:nvSpPr>
            <p:cNvPr id="67626" name="Text Box 102"/>
            <p:cNvSpPr txBox="1">
              <a:spLocks noChangeArrowheads="1"/>
            </p:cNvSpPr>
            <p:nvPr/>
          </p:nvSpPr>
          <p:spPr bwMode="auto">
            <a:xfrm>
              <a:off x="2875"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99</a:t>
              </a:r>
              <a:endParaRPr lang="en-US" sz="900" b="0">
                <a:solidFill>
                  <a:srgbClr val="000000"/>
                </a:solidFill>
                <a:latin typeface="Helvetica Neue" charset="0"/>
              </a:endParaRPr>
            </a:p>
          </p:txBody>
        </p:sp>
        <p:sp>
          <p:nvSpPr>
            <p:cNvPr id="67627" name="Text Box 103"/>
            <p:cNvSpPr txBox="1">
              <a:spLocks noChangeArrowheads="1"/>
            </p:cNvSpPr>
            <p:nvPr/>
          </p:nvSpPr>
          <p:spPr bwMode="auto">
            <a:xfrm>
              <a:off x="3124"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100</a:t>
              </a:r>
              <a:endParaRPr lang="en-US" sz="900" b="0">
                <a:solidFill>
                  <a:srgbClr val="000000"/>
                </a:solidFill>
                <a:latin typeface="Helvetica Neue" charset="0"/>
              </a:endParaRPr>
            </a:p>
          </p:txBody>
        </p:sp>
        <p:sp>
          <p:nvSpPr>
            <p:cNvPr id="67628" name="Text Box 104"/>
            <p:cNvSpPr txBox="1">
              <a:spLocks noChangeArrowheads="1"/>
            </p:cNvSpPr>
            <p:nvPr/>
          </p:nvSpPr>
          <p:spPr bwMode="auto">
            <a:xfrm>
              <a:off x="3373"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101</a:t>
              </a:r>
              <a:endParaRPr lang="en-US" sz="900" b="0">
                <a:solidFill>
                  <a:srgbClr val="000000"/>
                </a:solidFill>
                <a:latin typeface="Helvetica Neue" charset="0"/>
              </a:endParaRPr>
            </a:p>
          </p:txBody>
        </p:sp>
        <p:sp>
          <p:nvSpPr>
            <p:cNvPr id="67629" name="Text Box 105"/>
            <p:cNvSpPr txBox="1">
              <a:spLocks noChangeArrowheads="1"/>
            </p:cNvSpPr>
            <p:nvPr/>
          </p:nvSpPr>
          <p:spPr bwMode="auto">
            <a:xfrm>
              <a:off x="3622"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102</a:t>
              </a:r>
              <a:endParaRPr lang="en-US" sz="900" b="0">
                <a:solidFill>
                  <a:srgbClr val="000000"/>
                </a:solidFill>
                <a:latin typeface="Helvetica Neue" charset="0"/>
              </a:endParaRPr>
            </a:p>
          </p:txBody>
        </p:sp>
        <p:sp>
          <p:nvSpPr>
            <p:cNvPr id="67630" name="Text Box 106"/>
            <p:cNvSpPr txBox="1">
              <a:spLocks noChangeArrowheads="1"/>
            </p:cNvSpPr>
            <p:nvPr/>
          </p:nvSpPr>
          <p:spPr bwMode="auto">
            <a:xfrm>
              <a:off x="3871"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103</a:t>
              </a:r>
              <a:endParaRPr lang="en-US" sz="900" b="0">
                <a:solidFill>
                  <a:srgbClr val="000000"/>
                </a:solidFill>
                <a:latin typeface="Helvetica Neue" charset="0"/>
              </a:endParaRPr>
            </a:p>
          </p:txBody>
        </p:sp>
        <p:sp>
          <p:nvSpPr>
            <p:cNvPr id="67631" name="Text Box 107"/>
            <p:cNvSpPr txBox="1">
              <a:spLocks noChangeArrowheads="1"/>
            </p:cNvSpPr>
            <p:nvPr/>
          </p:nvSpPr>
          <p:spPr bwMode="auto">
            <a:xfrm>
              <a:off x="4120"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104</a:t>
              </a:r>
              <a:endParaRPr lang="en-US" sz="900" b="0">
                <a:solidFill>
                  <a:srgbClr val="000000"/>
                </a:solidFill>
                <a:latin typeface="Helvetica Neue" charset="0"/>
              </a:endParaRPr>
            </a:p>
          </p:txBody>
        </p:sp>
        <p:sp>
          <p:nvSpPr>
            <p:cNvPr id="67632" name="Text Box 108"/>
            <p:cNvSpPr txBox="1">
              <a:spLocks noChangeArrowheads="1"/>
            </p:cNvSpPr>
            <p:nvPr/>
          </p:nvSpPr>
          <p:spPr bwMode="auto">
            <a:xfrm>
              <a:off x="4369"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105</a:t>
              </a:r>
              <a:endParaRPr lang="en-US" sz="900" b="0">
                <a:solidFill>
                  <a:srgbClr val="000000"/>
                </a:solidFill>
                <a:latin typeface="Helvetica Neue" charset="0"/>
              </a:endParaRPr>
            </a:p>
          </p:txBody>
        </p:sp>
        <p:sp>
          <p:nvSpPr>
            <p:cNvPr id="67633" name="Text Box 109"/>
            <p:cNvSpPr txBox="1">
              <a:spLocks noChangeArrowheads="1"/>
            </p:cNvSpPr>
            <p:nvPr/>
          </p:nvSpPr>
          <p:spPr bwMode="auto">
            <a:xfrm>
              <a:off x="4618"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106</a:t>
              </a:r>
              <a:endParaRPr lang="en-US" sz="900" b="0">
                <a:solidFill>
                  <a:srgbClr val="000000"/>
                </a:solidFill>
                <a:latin typeface="Helvetica Neue" charset="0"/>
              </a:endParaRPr>
            </a:p>
          </p:txBody>
        </p:sp>
        <p:sp>
          <p:nvSpPr>
            <p:cNvPr id="67634" name="Text Box 110"/>
            <p:cNvSpPr txBox="1">
              <a:spLocks noChangeArrowheads="1"/>
            </p:cNvSpPr>
            <p:nvPr/>
          </p:nvSpPr>
          <p:spPr bwMode="auto">
            <a:xfrm>
              <a:off x="4867"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107</a:t>
              </a:r>
              <a:endParaRPr lang="en-US" sz="900" b="0">
                <a:solidFill>
                  <a:srgbClr val="000000"/>
                </a:solidFill>
                <a:latin typeface="Helvetica Neue" charset="0"/>
              </a:endParaRPr>
            </a:p>
          </p:txBody>
        </p:sp>
        <p:sp>
          <p:nvSpPr>
            <p:cNvPr id="67635" name="Text Box 111"/>
            <p:cNvSpPr txBox="1">
              <a:spLocks noChangeArrowheads="1"/>
            </p:cNvSpPr>
            <p:nvPr/>
          </p:nvSpPr>
          <p:spPr bwMode="auto">
            <a:xfrm>
              <a:off x="5116"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108</a:t>
              </a:r>
              <a:endParaRPr lang="en-US" sz="900" b="0">
                <a:solidFill>
                  <a:srgbClr val="000000"/>
                </a:solidFill>
                <a:latin typeface="Helvetica Neue" charset="0"/>
              </a:endParaRPr>
            </a:p>
          </p:txBody>
        </p:sp>
        <p:sp>
          <p:nvSpPr>
            <p:cNvPr id="67636" name="Text Box 112"/>
            <p:cNvSpPr txBox="1">
              <a:spLocks noChangeArrowheads="1"/>
            </p:cNvSpPr>
            <p:nvPr/>
          </p:nvSpPr>
          <p:spPr bwMode="auto">
            <a:xfrm>
              <a:off x="5361" y="21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109</a:t>
              </a:r>
              <a:endParaRPr lang="en-US" sz="900" b="0">
                <a:solidFill>
                  <a:srgbClr val="000000"/>
                </a:solidFill>
                <a:latin typeface="Helvetica Neue" charset="0"/>
              </a:endParaRPr>
            </a:p>
          </p:txBody>
        </p:sp>
        <p:sp>
          <p:nvSpPr>
            <p:cNvPr id="67637" name="Text Box 113"/>
            <p:cNvSpPr txBox="1">
              <a:spLocks noChangeArrowheads="1"/>
            </p:cNvSpPr>
            <p:nvPr/>
          </p:nvSpPr>
          <p:spPr bwMode="auto">
            <a:xfrm>
              <a:off x="136"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110</a:t>
              </a:r>
              <a:endParaRPr lang="en-US" sz="900" b="0">
                <a:solidFill>
                  <a:srgbClr val="000000"/>
                </a:solidFill>
                <a:latin typeface="Helvetica Neue" charset="0"/>
              </a:endParaRPr>
            </a:p>
          </p:txBody>
        </p:sp>
        <p:sp>
          <p:nvSpPr>
            <p:cNvPr id="67638" name="Text Box 114"/>
            <p:cNvSpPr txBox="1">
              <a:spLocks noChangeArrowheads="1"/>
            </p:cNvSpPr>
            <p:nvPr/>
          </p:nvSpPr>
          <p:spPr bwMode="auto">
            <a:xfrm>
              <a:off x="385"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111</a:t>
              </a:r>
              <a:endParaRPr lang="en-US" sz="900" b="0">
                <a:solidFill>
                  <a:srgbClr val="000000"/>
                </a:solidFill>
                <a:latin typeface="Helvetica Neue" charset="0"/>
              </a:endParaRPr>
            </a:p>
          </p:txBody>
        </p:sp>
        <p:sp>
          <p:nvSpPr>
            <p:cNvPr id="67639" name="Text Box 115"/>
            <p:cNvSpPr txBox="1">
              <a:spLocks noChangeArrowheads="1"/>
            </p:cNvSpPr>
            <p:nvPr/>
          </p:nvSpPr>
          <p:spPr bwMode="auto">
            <a:xfrm>
              <a:off x="634"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112</a:t>
              </a:r>
              <a:endParaRPr lang="en-US" sz="900" b="0">
                <a:solidFill>
                  <a:srgbClr val="000000"/>
                </a:solidFill>
                <a:latin typeface="Helvetica Neue" charset="0"/>
              </a:endParaRPr>
            </a:p>
          </p:txBody>
        </p:sp>
        <p:sp>
          <p:nvSpPr>
            <p:cNvPr id="67640" name="Text Box 116"/>
            <p:cNvSpPr txBox="1">
              <a:spLocks noChangeArrowheads="1"/>
            </p:cNvSpPr>
            <p:nvPr/>
          </p:nvSpPr>
          <p:spPr bwMode="auto">
            <a:xfrm>
              <a:off x="883"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113</a:t>
              </a:r>
              <a:endParaRPr lang="en-US" sz="900" b="0">
                <a:solidFill>
                  <a:srgbClr val="000000"/>
                </a:solidFill>
                <a:latin typeface="Helvetica Neue" charset="0"/>
              </a:endParaRPr>
            </a:p>
          </p:txBody>
        </p:sp>
        <p:sp>
          <p:nvSpPr>
            <p:cNvPr id="67641" name="Text Box 117"/>
            <p:cNvSpPr txBox="1">
              <a:spLocks noChangeArrowheads="1"/>
            </p:cNvSpPr>
            <p:nvPr/>
          </p:nvSpPr>
          <p:spPr bwMode="auto">
            <a:xfrm>
              <a:off x="1132"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114</a:t>
              </a:r>
              <a:endParaRPr lang="en-US" sz="900" b="0">
                <a:solidFill>
                  <a:srgbClr val="000000"/>
                </a:solidFill>
                <a:latin typeface="Helvetica Neue" charset="0"/>
              </a:endParaRPr>
            </a:p>
          </p:txBody>
        </p:sp>
        <p:sp>
          <p:nvSpPr>
            <p:cNvPr id="67642" name="Text Box 118"/>
            <p:cNvSpPr txBox="1">
              <a:spLocks noChangeArrowheads="1"/>
            </p:cNvSpPr>
            <p:nvPr/>
          </p:nvSpPr>
          <p:spPr bwMode="auto">
            <a:xfrm>
              <a:off x="1381"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115</a:t>
              </a:r>
              <a:endParaRPr lang="en-US" sz="900" b="0">
                <a:solidFill>
                  <a:srgbClr val="000000"/>
                </a:solidFill>
                <a:latin typeface="Helvetica Neue" charset="0"/>
              </a:endParaRPr>
            </a:p>
          </p:txBody>
        </p:sp>
        <p:sp>
          <p:nvSpPr>
            <p:cNvPr id="67643" name="Text Box 119"/>
            <p:cNvSpPr txBox="1">
              <a:spLocks noChangeArrowheads="1"/>
            </p:cNvSpPr>
            <p:nvPr/>
          </p:nvSpPr>
          <p:spPr bwMode="auto">
            <a:xfrm>
              <a:off x="1630"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116</a:t>
              </a:r>
              <a:endParaRPr lang="en-US" sz="900" b="0">
                <a:solidFill>
                  <a:srgbClr val="000000"/>
                </a:solidFill>
                <a:latin typeface="Helvetica Neue" charset="0"/>
              </a:endParaRPr>
            </a:p>
          </p:txBody>
        </p:sp>
        <p:sp>
          <p:nvSpPr>
            <p:cNvPr id="67644" name="Text Box 120"/>
            <p:cNvSpPr txBox="1">
              <a:spLocks noChangeArrowheads="1"/>
            </p:cNvSpPr>
            <p:nvPr/>
          </p:nvSpPr>
          <p:spPr bwMode="auto">
            <a:xfrm>
              <a:off x="1879"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117</a:t>
              </a:r>
              <a:endParaRPr lang="en-US" sz="900" b="0">
                <a:solidFill>
                  <a:srgbClr val="000000"/>
                </a:solidFill>
                <a:latin typeface="Helvetica Neue" charset="0"/>
              </a:endParaRPr>
            </a:p>
          </p:txBody>
        </p:sp>
        <p:sp>
          <p:nvSpPr>
            <p:cNvPr id="67645" name="Text Box 121"/>
            <p:cNvSpPr txBox="1">
              <a:spLocks noChangeArrowheads="1"/>
            </p:cNvSpPr>
            <p:nvPr/>
          </p:nvSpPr>
          <p:spPr bwMode="auto">
            <a:xfrm>
              <a:off x="2128"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118</a:t>
              </a:r>
              <a:endParaRPr lang="en-US" sz="900" b="0">
                <a:solidFill>
                  <a:srgbClr val="000000"/>
                </a:solidFill>
                <a:latin typeface="Helvetica Neue" charset="0"/>
              </a:endParaRPr>
            </a:p>
          </p:txBody>
        </p:sp>
        <p:sp>
          <p:nvSpPr>
            <p:cNvPr id="67646" name="Text Box 122"/>
            <p:cNvSpPr txBox="1">
              <a:spLocks noChangeArrowheads="1"/>
            </p:cNvSpPr>
            <p:nvPr/>
          </p:nvSpPr>
          <p:spPr bwMode="auto">
            <a:xfrm>
              <a:off x="2377"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119</a:t>
              </a:r>
              <a:endParaRPr lang="en-US" sz="900" b="0">
                <a:solidFill>
                  <a:srgbClr val="000000"/>
                </a:solidFill>
                <a:latin typeface="Helvetica Neue" charset="0"/>
              </a:endParaRPr>
            </a:p>
          </p:txBody>
        </p:sp>
        <p:sp>
          <p:nvSpPr>
            <p:cNvPr id="67647" name="Text Box 123"/>
            <p:cNvSpPr txBox="1">
              <a:spLocks noChangeArrowheads="1"/>
            </p:cNvSpPr>
            <p:nvPr/>
          </p:nvSpPr>
          <p:spPr bwMode="auto">
            <a:xfrm>
              <a:off x="2626"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120</a:t>
              </a:r>
              <a:endParaRPr lang="en-US" sz="900" b="0">
                <a:solidFill>
                  <a:srgbClr val="000000"/>
                </a:solidFill>
                <a:latin typeface="Helvetica Neue" charset="0"/>
              </a:endParaRPr>
            </a:p>
          </p:txBody>
        </p:sp>
        <p:sp>
          <p:nvSpPr>
            <p:cNvPr id="67648" name="Text Box 124"/>
            <p:cNvSpPr txBox="1">
              <a:spLocks noChangeArrowheads="1"/>
            </p:cNvSpPr>
            <p:nvPr/>
          </p:nvSpPr>
          <p:spPr bwMode="auto">
            <a:xfrm>
              <a:off x="2875"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121</a:t>
              </a:r>
              <a:endParaRPr lang="en-US" sz="900" b="0">
                <a:solidFill>
                  <a:srgbClr val="000000"/>
                </a:solidFill>
                <a:latin typeface="Helvetica Neue" charset="0"/>
              </a:endParaRPr>
            </a:p>
          </p:txBody>
        </p:sp>
        <p:sp>
          <p:nvSpPr>
            <p:cNvPr id="67649" name="Text Box 125"/>
            <p:cNvSpPr txBox="1">
              <a:spLocks noChangeArrowheads="1"/>
            </p:cNvSpPr>
            <p:nvPr/>
          </p:nvSpPr>
          <p:spPr bwMode="auto">
            <a:xfrm>
              <a:off x="3124"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122</a:t>
              </a:r>
              <a:endParaRPr lang="en-US" sz="900" b="0">
                <a:solidFill>
                  <a:srgbClr val="000000"/>
                </a:solidFill>
                <a:latin typeface="Helvetica Neue" charset="0"/>
              </a:endParaRPr>
            </a:p>
          </p:txBody>
        </p:sp>
        <p:sp>
          <p:nvSpPr>
            <p:cNvPr id="67650" name="Text Box 126"/>
            <p:cNvSpPr txBox="1">
              <a:spLocks noChangeArrowheads="1"/>
            </p:cNvSpPr>
            <p:nvPr/>
          </p:nvSpPr>
          <p:spPr bwMode="auto">
            <a:xfrm>
              <a:off x="3373"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123</a:t>
              </a:r>
              <a:endParaRPr lang="en-US" sz="900" b="0">
                <a:solidFill>
                  <a:srgbClr val="000000"/>
                </a:solidFill>
                <a:latin typeface="Helvetica Neue" charset="0"/>
              </a:endParaRPr>
            </a:p>
          </p:txBody>
        </p:sp>
        <p:sp>
          <p:nvSpPr>
            <p:cNvPr id="67651" name="Text Box 127"/>
            <p:cNvSpPr txBox="1">
              <a:spLocks noChangeArrowheads="1"/>
            </p:cNvSpPr>
            <p:nvPr/>
          </p:nvSpPr>
          <p:spPr bwMode="auto">
            <a:xfrm>
              <a:off x="3622"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124</a:t>
              </a:r>
              <a:endParaRPr lang="en-US" sz="900" b="0">
                <a:solidFill>
                  <a:srgbClr val="000000"/>
                </a:solidFill>
                <a:latin typeface="Helvetica Neue" charset="0"/>
              </a:endParaRPr>
            </a:p>
          </p:txBody>
        </p:sp>
        <p:sp>
          <p:nvSpPr>
            <p:cNvPr id="67652" name="Text Box 128"/>
            <p:cNvSpPr txBox="1">
              <a:spLocks noChangeArrowheads="1"/>
            </p:cNvSpPr>
            <p:nvPr/>
          </p:nvSpPr>
          <p:spPr bwMode="auto">
            <a:xfrm>
              <a:off x="3871"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125</a:t>
              </a:r>
              <a:endParaRPr lang="en-US" sz="900" b="0">
                <a:solidFill>
                  <a:srgbClr val="000000"/>
                </a:solidFill>
                <a:latin typeface="Helvetica Neue" charset="0"/>
              </a:endParaRPr>
            </a:p>
          </p:txBody>
        </p:sp>
        <p:sp>
          <p:nvSpPr>
            <p:cNvPr id="67653" name="Text Box 129"/>
            <p:cNvSpPr txBox="1">
              <a:spLocks noChangeArrowheads="1"/>
            </p:cNvSpPr>
            <p:nvPr/>
          </p:nvSpPr>
          <p:spPr bwMode="auto">
            <a:xfrm>
              <a:off x="4120"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126</a:t>
              </a:r>
              <a:endParaRPr lang="en-US" sz="900" b="0">
                <a:solidFill>
                  <a:srgbClr val="000000"/>
                </a:solidFill>
                <a:latin typeface="Helvetica Neue" charset="0"/>
              </a:endParaRPr>
            </a:p>
          </p:txBody>
        </p:sp>
        <p:sp>
          <p:nvSpPr>
            <p:cNvPr id="67654" name="Text Box 130"/>
            <p:cNvSpPr txBox="1">
              <a:spLocks noChangeArrowheads="1"/>
            </p:cNvSpPr>
            <p:nvPr/>
          </p:nvSpPr>
          <p:spPr bwMode="auto">
            <a:xfrm>
              <a:off x="4369"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127</a:t>
              </a:r>
              <a:endParaRPr lang="en-US" sz="900" b="0">
                <a:solidFill>
                  <a:srgbClr val="000000"/>
                </a:solidFill>
                <a:latin typeface="Helvetica Neue" charset="0"/>
              </a:endParaRPr>
            </a:p>
          </p:txBody>
        </p:sp>
        <p:sp>
          <p:nvSpPr>
            <p:cNvPr id="67655" name="Text Box 131"/>
            <p:cNvSpPr txBox="1">
              <a:spLocks noChangeArrowheads="1"/>
            </p:cNvSpPr>
            <p:nvPr/>
          </p:nvSpPr>
          <p:spPr bwMode="auto">
            <a:xfrm>
              <a:off x="4618"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128</a:t>
              </a:r>
              <a:endParaRPr lang="en-US" sz="900" b="0">
                <a:solidFill>
                  <a:srgbClr val="000000"/>
                </a:solidFill>
                <a:latin typeface="Helvetica Neue" charset="0"/>
              </a:endParaRPr>
            </a:p>
          </p:txBody>
        </p:sp>
        <p:sp>
          <p:nvSpPr>
            <p:cNvPr id="67656" name="Text Box 132"/>
            <p:cNvSpPr txBox="1">
              <a:spLocks noChangeArrowheads="1"/>
            </p:cNvSpPr>
            <p:nvPr/>
          </p:nvSpPr>
          <p:spPr bwMode="auto">
            <a:xfrm>
              <a:off x="4867"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129</a:t>
              </a:r>
              <a:endParaRPr lang="en-US" sz="900" b="0">
                <a:solidFill>
                  <a:srgbClr val="000000"/>
                </a:solidFill>
                <a:latin typeface="Helvetica Neue" charset="0"/>
              </a:endParaRPr>
            </a:p>
          </p:txBody>
        </p:sp>
        <p:sp>
          <p:nvSpPr>
            <p:cNvPr id="67657" name="Text Box 133"/>
            <p:cNvSpPr txBox="1">
              <a:spLocks noChangeArrowheads="1"/>
            </p:cNvSpPr>
            <p:nvPr/>
          </p:nvSpPr>
          <p:spPr bwMode="auto">
            <a:xfrm>
              <a:off x="5116"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130</a:t>
              </a:r>
              <a:endParaRPr lang="en-US" sz="900" b="0">
                <a:solidFill>
                  <a:srgbClr val="000000"/>
                </a:solidFill>
                <a:latin typeface="Helvetica Neue" charset="0"/>
              </a:endParaRPr>
            </a:p>
          </p:txBody>
        </p:sp>
        <p:sp>
          <p:nvSpPr>
            <p:cNvPr id="67658" name="Text Box 134"/>
            <p:cNvSpPr txBox="1">
              <a:spLocks noChangeArrowheads="1"/>
            </p:cNvSpPr>
            <p:nvPr/>
          </p:nvSpPr>
          <p:spPr bwMode="auto">
            <a:xfrm>
              <a:off x="5361" y="235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131</a:t>
              </a:r>
              <a:endParaRPr lang="en-US" sz="900" b="0">
                <a:solidFill>
                  <a:srgbClr val="000000"/>
                </a:solidFill>
                <a:latin typeface="Helvetica Neue" charset="0"/>
              </a:endParaRPr>
            </a:p>
          </p:txBody>
        </p:sp>
        <p:sp>
          <p:nvSpPr>
            <p:cNvPr id="67659" name="Text Box 135"/>
            <p:cNvSpPr txBox="1">
              <a:spLocks noChangeArrowheads="1"/>
            </p:cNvSpPr>
            <p:nvPr/>
          </p:nvSpPr>
          <p:spPr bwMode="auto">
            <a:xfrm>
              <a:off x="136"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132</a:t>
              </a:r>
              <a:endParaRPr lang="en-US" sz="900" b="0">
                <a:solidFill>
                  <a:srgbClr val="000000"/>
                </a:solidFill>
                <a:latin typeface="Helvetica Neue" charset="0"/>
              </a:endParaRPr>
            </a:p>
          </p:txBody>
        </p:sp>
        <p:sp>
          <p:nvSpPr>
            <p:cNvPr id="67660" name="Text Box 136"/>
            <p:cNvSpPr txBox="1">
              <a:spLocks noChangeArrowheads="1"/>
            </p:cNvSpPr>
            <p:nvPr/>
          </p:nvSpPr>
          <p:spPr bwMode="auto">
            <a:xfrm>
              <a:off x="385"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133</a:t>
              </a:r>
              <a:endParaRPr lang="en-US" sz="900" b="0">
                <a:solidFill>
                  <a:srgbClr val="000000"/>
                </a:solidFill>
                <a:latin typeface="Helvetica Neue" charset="0"/>
              </a:endParaRPr>
            </a:p>
          </p:txBody>
        </p:sp>
        <p:sp>
          <p:nvSpPr>
            <p:cNvPr id="67661" name="Text Box 137"/>
            <p:cNvSpPr txBox="1">
              <a:spLocks noChangeArrowheads="1"/>
            </p:cNvSpPr>
            <p:nvPr/>
          </p:nvSpPr>
          <p:spPr bwMode="auto">
            <a:xfrm>
              <a:off x="634"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134</a:t>
              </a:r>
              <a:endParaRPr lang="en-US" sz="900" b="0">
                <a:solidFill>
                  <a:srgbClr val="000000"/>
                </a:solidFill>
                <a:latin typeface="Helvetica Neue" charset="0"/>
              </a:endParaRPr>
            </a:p>
          </p:txBody>
        </p:sp>
        <p:sp>
          <p:nvSpPr>
            <p:cNvPr id="67662" name="Text Box 138"/>
            <p:cNvSpPr txBox="1">
              <a:spLocks noChangeArrowheads="1"/>
            </p:cNvSpPr>
            <p:nvPr/>
          </p:nvSpPr>
          <p:spPr bwMode="auto">
            <a:xfrm>
              <a:off x="883"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135</a:t>
              </a:r>
              <a:endParaRPr lang="en-US" sz="900" b="0">
                <a:solidFill>
                  <a:srgbClr val="000000"/>
                </a:solidFill>
                <a:latin typeface="Helvetica Neue" charset="0"/>
              </a:endParaRPr>
            </a:p>
          </p:txBody>
        </p:sp>
        <p:sp>
          <p:nvSpPr>
            <p:cNvPr id="67663" name="Text Box 139"/>
            <p:cNvSpPr txBox="1">
              <a:spLocks noChangeArrowheads="1"/>
            </p:cNvSpPr>
            <p:nvPr/>
          </p:nvSpPr>
          <p:spPr bwMode="auto">
            <a:xfrm>
              <a:off x="1132"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136</a:t>
              </a:r>
              <a:endParaRPr lang="en-US" sz="900" b="0">
                <a:solidFill>
                  <a:srgbClr val="000000"/>
                </a:solidFill>
                <a:latin typeface="Helvetica Neue" charset="0"/>
              </a:endParaRPr>
            </a:p>
          </p:txBody>
        </p:sp>
        <p:sp>
          <p:nvSpPr>
            <p:cNvPr id="67664" name="Text Box 140"/>
            <p:cNvSpPr txBox="1">
              <a:spLocks noChangeArrowheads="1"/>
            </p:cNvSpPr>
            <p:nvPr/>
          </p:nvSpPr>
          <p:spPr bwMode="auto">
            <a:xfrm>
              <a:off x="1381"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137</a:t>
              </a:r>
              <a:endParaRPr lang="en-US" sz="900" b="0">
                <a:solidFill>
                  <a:srgbClr val="000000"/>
                </a:solidFill>
                <a:latin typeface="Helvetica Neue" charset="0"/>
              </a:endParaRPr>
            </a:p>
          </p:txBody>
        </p:sp>
        <p:sp>
          <p:nvSpPr>
            <p:cNvPr id="67665" name="Text Box 141"/>
            <p:cNvSpPr txBox="1">
              <a:spLocks noChangeArrowheads="1"/>
            </p:cNvSpPr>
            <p:nvPr/>
          </p:nvSpPr>
          <p:spPr bwMode="auto">
            <a:xfrm>
              <a:off x="1630"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138</a:t>
              </a:r>
              <a:endParaRPr lang="en-US" sz="900" b="0">
                <a:solidFill>
                  <a:srgbClr val="000000"/>
                </a:solidFill>
                <a:latin typeface="Helvetica Neue" charset="0"/>
              </a:endParaRPr>
            </a:p>
          </p:txBody>
        </p:sp>
        <p:sp>
          <p:nvSpPr>
            <p:cNvPr id="67666" name="Text Box 142"/>
            <p:cNvSpPr txBox="1">
              <a:spLocks noChangeArrowheads="1"/>
            </p:cNvSpPr>
            <p:nvPr/>
          </p:nvSpPr>
          <p:spPr bwMode="auto">
            <a:xfrm>
              <a:off x="1879"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139</a:t>
              </a:r>
              <a:endParaRPr lang="en-US" sz="900" b="0">
                <a:solidFill>
                  <a:srgbClr val="000000"/>
                </a:solidFill>
                <a:latin typeface="Helvetica Neue" charset="0"/>
              </a:endParaRPr>
            </a:p>
          </p:txBody>
        </p:sp>
        <p:sp>
          <p:nvSpPr>
            <p:cNvPr id="67667" name="Text Box 143"/>
            <p:cNvSpPr txBox="1">
              <a:spLocks noChangeArrowheads="1"/>
            </p:cNvSpPr>
            <p:nvPr/>
          </p:nvSpPr>
          <p:spPr bwMode="auto">
            <a:xfrm>
              <a:off x="2128"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140</a:t>
              </a:r>
              <a:endParaRPr lang="en-US" sz="900" b="0">
                <a:solidFill>
                  <a:srgbClr val="000000"/>
                </a:solidFill>
                <a:latin typeface="Helvetica Neue" charset="0"/>
              </a:endParaRPr>
            </a:p>
          </p:txBody>
        </p:sp>
        <p:sp>
          <p:nvSpPr>
            <p:cNvPr id="67668" name="Text Box 144"/>
            <p:cNvSpPr txBox="1">
              <a:spLocks noChangeArrowheads="1"/>
            </p:cNvSpPr>
            <p:nvPr/>
          </p:nvSpPr>
          <p:spPr bwMode="auto">
            <a:xfrm>
              <a:off x="2377"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141</a:t>
              </a:r>
              <a:endParaRPr lang="en-US" sz="900" b="0">
                <a:solidFill>
                  <a:srgbClr val="000000"/>
                </a:solidFill>
                <a:latin typeface="Helvetica Neue" charset="0"/>
              </a:endParaRPr>
            </a:p>
          </p:txBody>
        </p:sp>
        <p:sp>
          <p:nvSpPr>
            <p:cNvPr id="67669" name="Text Box 145"/>
            <p:cNvSpPr txBox="1">
              <a:spLocks noChangeArrowheads="1"/>
            </p:cNvSpPr>
            <p:nvPr/>
          </p:nvSpPr>
          <p:spPr bwMode="auto">
            <a:xfrm>
              <a:off x="2626"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142</a:t>
              </a:r>
              <a:endParaRPr lang="en-US" sz="900" b="0">
                <a:solidFill>
                  <a:srgbClr val="000000"/>
                </a:solidFill>
                <a:latin typeface="Helvetica Neue" charset="0"/>
              </a:endParaRPr>
            </a:p>
          </p:txBody>
        </p:sp>
        <p:sp>
          <p:nvSpPr>
            <p:cNvPr id="67670" name="Text Box 146"/>
            <p:cNvSpPr txBox="1">
              <a:spLocks noChangeArrowheads="1"/>
            </p:cNvSpPr>
            <p:nvPr/>
          </p:nvSpPr>
          <p:spPr bwMode="auto">
            <a:xfrm>
              <a:off x="2875"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143</a:t>
              </a:r>
              <a:endParaRPr lang="en-US" sz="900" b="0">
                <a:solidFill>
                  <a:srgbClr val="000000"/>
                </a:solidFill>
                <a:latin typeface="Helvetica Neue" charset="0"/>
              </a:endParaRPr>
            </a:p>
          </p:txBody>
        </p:sp>
        <p:sp>
          <p:nvSpPr>
            <p:cNvPr id="67671" name="Text Box 147"/>
            <p:cNvSpPr txBox="1">
              <a:spLocks noChangeArrowheads="1"/>
            </p:cNvSpPr>
            <p:nvPr/>
          </p:nvSpPr>
          <p:spPr bwMode="auto">
            <a:xfrm>
              <a:off x="3124"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144</a:t>
              </a:r>
              <a:endParaRPr lang="en-US" sz="900" b="0">
                <a:solidFill>
                  <a:srgbClr val="000000"/>
                </a:solidFill>
                <a:latin typeface="Helvetica Neue" charset="0"/>
              </a:endParaRPr>
            </a:p>
          </p:txBody>
        </p:sp>
        <p:sp>
          <p:nvSpPr>
            <p:cNvPr id="67672" name="Text Box 148"/>
            <p:cNvSpPr txBox="1">
              <a:spLocks noChangeArrowheads="1"/>
            </p:cNvSpPr>
            <p:nvPr/>
          </p:nvSpPr>
          <p:spPr bwMode="auto">
            <a:xfrm>
              <a:off x="3373"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145</a:t>
              </a:r>
              <a:endParaRPr lang="en-US" sz="900" b="0">
                <a:solidFill>
                  <a:srgbClr val="000000"/>
                </a:solidFill>
                <a:latin typeface="Helvetica Neue" charset="0"/>
              </a:endParaRPr>
            </a:p>
          </p:txBody>
        </p:sp>
        <p:sp>
          <p:nvSpPr>
            <p:cNvPr id="67673" name="Text Box 149"/>
            <p:cNvSpPr txBox="1">
              <a:spLocks noChangeArrowheads="1"/>
            </p:cNvSpPr>
            <p:nvPr/>
          </p:nvSpPr>
          <p:spPr bwMode="auto">
            <a:xfrm>
              <a:off x="3622"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146</a:t>
              </a:r>
              <a:endParaRPr lang="en-US" sz="900" b="0">
                <a:solidFill>
                  <a:srgbClr val="000000"/>
                </a:solidFill>
                <a:latin typeface="Helvetica Neue" charset="0"/>
              </a:endParaRPr>
            </a:p>
          </p:txBody>
        </p:sp>
        <p:sp>
          <p:nvSpPr>
            <p:cNvPr id="67674" name="Text Box 150"/>
            <p:cNvSpPr txBox="1">
              <a:spLocks noChangeArrowheads="1"/>
            </p:cNvSpPr>
            <p:nvPr/>
          </p:nvSpPr>
          <p:spPr bwMode="auto">
            <a:xfrm>
              <a:off x="3871"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147</a:t>
              </a:r>
              <a:endParaRPr lang="en-US" sz="900" b="0">
                <a:solidFill>
                  <a:srgbClr val="000000"/>
                </a:solidFill>
                <a:latin typeface="Helvetica Neue" charset="0"/>
              </a:endParaRPr>
            </a:p>
          </p:txBody>
        </p:sp>
        <p:sp>
          <p:nvSpPr>
            <p:cNvPr id="67675" name="Text Box 151"/>
            <p:cNvSpPr txBox="1">
              <a:spLocks noChangeArrowheads="1"/>
            </p:cNvSpPr>
            <p:nvPr/>
          </p:nvSpPr>
          <p:spPr bwMode="auto">
            <a:xfrm>
              <a:off x="4120"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148</a:t>
              </a:r>
              <a:endParaRPr lang="en-US" sz="900" b="0">
                <a:solidFill>
                  <a:srgbClr val="000000"/>
                </a:solidFill>
                <a:latin typeface="Helvetica Neue" charset="0"/>
              </a:endParaRPr>
            </a:p>
          </p:txBody>
        </p:sp>
        <p:sp>
          <p:nvSpPr>
            <p:cNvPr id="67676" name="Text Box 152"/>
            <p:cNvSpPr txBox="1">
              <a:spLocks noChangeArrowheads="1"/>
            </p:cNvSpPr>
            <p:nvPr/>
          </p:nvSpPr>
          <p:spPr bwMode="auto">
            <a:xfrm>
              <a:off x="4369"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149</a:t>
              </a:r>
              <a:endParaRPr lang="en-US" sz="900" b="0">
                <a:solidFill>
                  <a:srgbClr val="000000"/>
                </a:solidFill>
                <a:latin typeface="Helvetica Neue" charset="0"/>
              </a:endParaRPr>
            </a:p>
          </p:txBody>
        </p:sp>
        <p:sp>
          <p:nvSpPr>
            <p:cNvPr id="67677" name="Text Box 153"/>
            <p:cNvSpPr txBox="1">
              <a:spLocks noChangeArrowheads="1"/>
            </p:cNvSpPr>
            <p:nvPr/>
          </p:nvSpPr>
          <p:spPr bwMode="auto">
            <a:xfrm>
              <a:off x="4618"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150</a:t>
              </a:r>
              <a:endParaRPr lang="en-US" sz="900" b="0">
                <a:solidFill>
                  <a:srgbClr val="000000"/>
                </a:solidFill>
                <a:latin typeface="Helvetica Neue" charset="0"/>
              </a:endParaRPr>
            </a:p>
          </p:txBody>
        </p:sp>
        <p:sp>
          <p:nvSpPr>
            <p:cNvPr id="67678" name="Text Box 154"/>
            <p:cNvSpPr txBox="1">
              <a:spLocks noChangeArrowheads="1"/>
            </p:cNvSpPr>
            <p:nvPr/>
          </p:nvSpPr>
          <p:spPr bwMode="auto">
            <a:xfrm>
              <a:off x="4867"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151</a:t>
              </a:r>
              <a:endParaRPr lang="en-US" sz="900" b="0">
                <a:solidFill>
                  <a:srgbClr val="000000"/>
                </a:solidFill>
                <a:latin typeface="Helvetica Neue" charset="0"/>
              </a:endParaRPr>
            </a:p>
          </p:txBody>
        </p:sp>
        <p:sp>
          <p:nvSpPr>
            <p:cNvPr id="67679" name="Text Box 155"/>
            <p:cNvSpPr txBox="1">
              <a:spLocks noChangeArrowheads="1"/>
            </p:cNvSpPr>
            <p:nvPr/>
          </p:nvSpPr>
          <p:spPr bwMode="auto">
            <a:xfrm>
              <a:off x="5116"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152</a:t>
              </a:r>
              <a:endParaRPr lang="en-US" sz="900" b="0">
                <a:solidFill>
                  <a:srgbClr val="000000"/>
                </a:solidFill>
                <a:latin typeface="Helvetica Neue" charset="0"/>
              </a:endParaRPr>
            </a:p>
          </p:txBody>
        </p:sp>
        <p:sp>
          <p:nvSpPr>
            <p:cNvPr id="67680" name="Text Box 156"/>
            <p:cNvSpPr txBox="1">
              <a:spLocks noChangeArrowheads="1"/>
            </p:cNvSpPr>
            <p:nvPr/>
          </p:nvSpPr>
          <p:spPr bwMode="auto">
            <a:xfrm>
              <a:off x="5361" y="259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153</a:t>
              </a:r>
              <a:endParaRPr lang="en-US" sz="900" b="0">
                <a:solidFill>
                  <a:srgbClr val="000000"/>
                </a:solidFill>
                <a:latin typeface="Helvetica Neue" charset="0"/>
              </a:endParaRPr>
            </a:p>
          </p:txBody>
        </p:sp>
        <p:sp>
          <p:nvSpPr>
            <p:cNvPr id="67681" name="Text Box 157"/>
            <p:cNvSpPr txBox="1">
              <a:spLocks noChangeArrowheads="1"/>
            </p:cNvSpPr>
            <p:nvPr/>
          </p:nvSpPr>
          <p:spPr bwMode="auto">
            <a:xfrm>
              <a:off x="136"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154</a:t>
              </a:r>
              <a:endParaRPr lang="en-US" sz="900" b="0">
                <a:solidFill>
                  <a:srgbClr val="000000"/>
                </a:solidFill>
                <a:latin typeface="Helvetica Neue" charset="0"/>
              </a:endParaRPr>
            </a:p>
          </p:txBody>
        </p:sp>
        <p:sp>
          <p:nvSpPr>
            <p:cNvPr id="67682" name="Text Box 158"/>
            <p:cNvSpPr txBox="1">
              <a:spLocks noChangeArrowheads="1"/>
            </p:cNvSpPr>
            <p:nvPr/>
          </p:nvSpPr>
          <p:spPr bwMode="auto">
            <a:xfrm>
              <a:off x="385"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155</a:t>
              </a:r>
              <a:endParaRPr lang="en-US" sz="900" b="0">
                <a:solidFill>
                  <a:srgbClr val="000000"/>
                </a:solidFill>
                <a:latin typeface="Helvetica Neue" charset="0"/>
              </a:endParaRPr>
            </a:p>
          </p:txBody>
        </p:sp>
        <p:sp>
          <p:nvSpPr>
            <p:cNvPr id="67683" name="Text Box 159"/>
            <p:cNvSpPr txBox="1">
              <a:spLocks noChangeArrowheads="1"/>
            </p:cNvSpPr>
            <p:nvPr/>
          </p:nvSpPr>
          <p:spPr bwMode="auto">
            <a:xfrm>
              <a:off x="634"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156</a:t>
              </a:r>
              <a:endParaRPr lang="en-US" sz="900" b="0">
                <a:solidFill>
                  <a:srgbClr val="000000"/>
                </a:solidFill>
                <a:latin typeface="Helvetica Neue" charset="0"/>
              </a:endParaRPr>
            </a:p>
          </p:txBody>
        </p:sp>
        <p:sp>
          <p:nvSpPr>
            <p:cNvPr id="67684" name="Text Box 160"/>
            <p:cNvSpPr txBox="1">
              <a:spLocks noChangeArrowheads="1"/>
            </p:cNvSpPr>
            <p:nvPr/>
          </p:nvSpPr>
          <p:spPr bwMode="auto">
            <a:xfrm>
              <a:off x="883"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157</a:t>
              </a:r>
              <a:endParaRPr lang="en-US" sz="900" b="0">
                <a:solidFill>
                  <a:srgbClr val="000000"/>
                </a:solidFill>
                <a:latin typeface="Helvetica Neue" charset="0"/>
              </a:endParaRPr>
            </a:p>
          </p:txBody>
        </p:sp>
        <p:sp>
          <p:nvSpPr>
            <p:cNvPr id="67685" name="Text Box 161"/>
            <p:cNvSpPr txBox="1">
              <a:spLocks noChangeArrowheads="1"/>
            </p:cNvSpPr>
            <p:nvPr/>
          </p:nvSpPr>
          <p:spPr bwMode="auto">
            <a:xfrm>
              <a:off x="1132"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158</a:t>
              </a:r>
              <a:endParaRPr lang="en-US" sz="900" b="0">
                <a:solidFill>
                  <a:srgbClr val="000000"/>
                </a:solidFill>
                <a:latin typeface="Helvetica Neue" charset="0"/>
              </a:endParaRPr>
            </a:p>
          </p:txBody>
        </p:sp>
        <p:sp>
          <p:nvSpPr>
            <p:cNvPr id="67686" name="Text Box 162"/>
            <p:cNvSpPr txBox="1">
              <a:spLocks noChangeArrowheads="1"/>
            </p:cNvSpPr>
            <p:nvPr/>
          </p:nvSpPr>
          <p:spPr bwMode="auto">
            <a:xfrm>
              <a:off x="1381"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159</a:t>
              </a:r>
              <a:endParaRPr lang="en-US" sz="900" b="0">
                <a:solidFill>
                  <a:srgbClr val="000000"/>
                </a:solidFill>
                <a:latin typeface="Helvetica Neue" charset="0"/>
              </a:endParaRPr>
            </a:p>
          </p:txBody>
        </p:sp>
        <p:sp>
          <p:nvSpPr>
            <p:cNvPr id="67687" name="Text Box 163"/>
            <p:cNvSpPr txBox="1">
              <a:spLocks noChangeArrowheads="1"/>
            </p:cNvSpPr>
            <p:nvPr/>
          </p:nvSpPr>
          <p:spPr bwMode="auto">
            <a:xfrm>
              <a:off x="1630"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160</a:t>
              </a:r>
              <a:endParaRPr lang="en-US" sz="900" b="0">
                <a:solidFill>
                  <a:srgbClr val="000000"/>
                </a:solidFill>
                <a:latin typeface="Helvetica Neue" charset="0"/>
              </a:endParaRPr>
            </a:p>
          </p:txBody>
        </p:sp>
        <p:sp>
          <p:nvSpPr>
            <p:cNvPr id="67688" name="Text Box 164"/>
            <p:cNvSpPr txBox="1">
              <a:spLocks noChangeArrowheads="1"/>
            </p:cNvSpPr>
            <p:nvPr/>
          </p:nvSpPr>
          <p:spPr bwMode="auto">
            <a:xfrm>
              <a:off x="1879"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161</a:t>
              </a:r>
              <a:endParaRPr lang="en-US" sz="900" b="0">
                <a:solidFill>
                  <a:srgbClr val="000000"/>
                </a:solidFill>
                <a:latin typeface="Helvetica Neue" charset="0"/>
              </a:endParaRPr>
            </a:p>
          </p:txBody>
        </p:sp>
        <p:sp>
          <p:nvSpPr>
            <p:cNvPr id="67689" name="Text Box 165"/>
            <p:cNvSpPr txBox="1">
              <a:spLocks noChangeArrowheads="1"/>
            </p:cNvSpPr>
            <p:nvPr/>
          </p:nvSpPr>
          <p:spPr bwMode="auto">
            <a:xfrm>
              <a:off x="2128"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162</a:t>
              </a:r>
              <a:endParaRPr lang="en-US" sz="900" b="0">
                <a:solidFill>
                  <a:srgbClr val="000000"/>
                </a:solidFill>
                <a:latin typeface="Helvetica Neue" charset="0"/>
              </a:endParaRPr>
            </a:p>
          </p:txBody>
        </p:sp>
        <p:sp>
          <p:nvSpPr>
            <p:cNvPr id="67690" name="Text Box 166"/>
            <p:cNvSpPr txBox="1">
              <a:spLocks noChangeArrowheads="1"/>
            </p:cNvSpPr>
            <p:nvPr/>
          </p:nvSpPr>
          <p:spPr bwMode="auto">
            <a:xfrm>
              <a:off x="2377"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163</a:t>
              </a:r>
              <a:endParaRPr lang="en-US" sz="900" b="0">
                <a:solidFill>
                  <a:srgbClr val="000000"/>
                </a:solidFill>
                <a:latin typeface="Helvetica Neue" charset="0"/>
              </a:endParaRPr>
            </a:p>
          </p:txBody>
        </p:sp>
        <p:sp>
          <p:nvSpPr>
            <p:cNvPr id="67691" name="Text Box 167"/>
            <p:cNvSpPr txBox="1">
              <a:spLocks noChangeArrowheads="1"/>
            </p:cNvSpPr>
            <p:nvPr/>
          </p:nvSpPr>
          <p:spPr bwMode="auto">
            <a:xfrm>
              <a:off x="2626"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164</a:t>
              </a:r>
              <a:endParaRPr lang="en-US" sz="900" b="0">
                <a:solidFill>
                  <a:srgbClr val="000000"/>
                </a:solidFill>
                <a:latin typeface="Helvetica Neue" charset="0"/>
              </a:endParaRPr>
            </a:p>
          </p:txBody>
        </p:sp>
        <p:sp>
          <p:nvSpPr>
            <p:cNvPr id="67692" name="Text Box 168"/>
            <p:cNvSpPr txBox="1">
              <a:spLocks noChangeArrowheads="1"/>
            </p:cNvSpPr>
            <p:nvPr/>
          </p:nvSpPr>
          <p:spPr bwMode="auto">
            <a:xfrm>
              <a:off x="2875"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165</a:t>
              </a:r>
              <a:endParaRPr lang="en-US" sz="900" b="0">
                <a:solidFill>
                  <a:srgbClr val="000000"/>
                </a:solidFill>
                <a:latin typeface="Helvetica Neue" charset="0"/>
              </a:endParaRPr>
            </a:p>
          </p:txBody>
        </p:sp>
        <p:sp>
          <p:nvSpPr>
            <p:cNvPr id="67693" name="Text Box 169"/>
            <p:cNvSpPr txBox="1">
              <a:spLocks noChangeArrowheads="1"/>
            </p:cNvSpPr>
            <p:nvPr/>
          </p:nvSpPr>
          <p:spPr bwMode="auto">
            <a:xfrm>
              <a:off x="3124"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166</a:t>
              </a:r>
              <a:endParaRPr lang="en-US" sz="900" b="0">
                <a:solidFill>
                  <a:srgbClr val="000000"/>
                </a:solidFill>
                <a:latin typeface="Helvetica Neue" charset="0"/>
              </a:endParaRPr>
            </a:p>
          </p:txBody>
        </p:sp>
        <p:sp>
          <p:nvSpPr>
            <p:cNvPr id="67694" name="Text Box 170"/>
            <p:cNvSpPr txBox="1">
              <a:spLocks noChangeArrowheads="1"/>
            </p:cNvSpPr>
            <p:nvPr/>
          </p:nvSpPr>
          <p:spPr bwMode="auto">
            <a:xfrm>
              <a:off x="3373"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167</a:t>
              </a:r>
              <a:endParaRPr lang="en-US" sz="900" b="0">
                <a:solidFill>
                  <a:srgbClr val="000000"/>
                </a:solidFill>
                <a:latin typeface="Helvetica Neue" charset="0"/>
              </a:endParaRPr>
            </a:p>
          </p:txBody>
        </p:sp>
        <p:sp>
          <p:nvSpPr>
            <p:cNvPr id="67695" name="Text Box 171"/>
            <p:cNvSpPr txBox="1">
              <a:spLocks noChangeArrowheads="1"/>
            </p:cNvSpPr>
            <p:nvPr/>
          </p:nvSpPr>
          <p:spPr bwMode="auto">
            <a:xfrm>
              <a:off x="3622"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168</a:t>
              </a:r>
              <a:endParaRPr lang="en-US" sz="900" b="0">
                <a:solidFill>
                  <a:srgbClr val="000000"/>
                </a:solidFill>
                <a:latin typeface="Helvetica Neue" charset="0"/>
              </a:endParaRPr>
            </a:p>
          </p:txBody>
        </p:sp>
        <p:sp>
          <p:nvSpPr>
            <p:cNvPr id="67696" name="Text Box 172"/>
            <p:cNvSpPr txBox="1">
              <a:spLocks noChangeArrowheads="1"/>
            </p:cNvSpPr>
            <p:nvPr/>
          </p:nvSpPr>
          <p:spPr bwMode="auto">
            <a:xfrm>
              <a:off x="3871"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169</a:t>
              </a:r>
              <a:endParaRPr lang="en-US" sz="900" b="0">
                <a:solidFill>
                  <a:srgbClr val="000000"/>
                </a:solidFill>
                <a:latin typeface="Helvetica Neue" charset="0"/>
              </a:endParaRPr>
            </a:p>
          </p:txBody>
        </p:sp>
        <p:sp>
          <p:nvSpPr>
            <p:cNvPr id="67697" name="Text Box 173"/>
            <p:cNvSpPr txBox="1">
              <a:spLocks noChangeArrowheads="1"/>
            </p:cNvSpPr>
            <p:nvPr/>
          </p:nvSpPr>
          <p:spPr bwMode="auto">
            <a:xfrm>
              <a:off x="4120"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170</a:t>
              </a:r>
              <a:endParaRPr lang="en-US" sz="900" b="0">
                <a:solidFill>
                  <a:srgbClr val="000000"/>
                </a:solidFill>
                <a:latin typeface="Helvetica Neue" charset="0"/>
              </a:endParaRPr>
            </a:p>
          </p:txBody>
        </p:sp>
        <p:sp>
          <p:nvSpPr>
            <p:cNvPr id="67698" name="Text Box 174"/>
            <p:cNvSpPr txBox="1">
              <a:spLocks noChangeArrowheads="1"/>
            </p:cNvSpPr>
            <p:nvPr/>
          </p:nvSpPr>
          <p:spPr bwMode="auto">
            <a:xfrm>
              <a:off x="4369"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171</a:t>
              </a:r>
              <a:endParaRPr lang="en-US" sz="900" b="0">
                <a:solidFill>
                  <a:srgbClr val="000000"/>
                </a:solidFill>
                <a:latin typeface="Helvetica Neue" charset="0"/>
              </a:endParaRPr>
            </a:p>
          </p:txBody>
        </p:sp>
        <p:sp>
          <p:nvSpPr>
            <p:cNvPr id="67699" name="Text Box 175"/>
            <p:cNvSpPr txBox="1">
              <a:spLocks noChangeArrowheads="1"/>
            </p:cNvSpPr>
            <p:nvPr/>
          </p:nvSpPr>
          <p:spPr bwMode="auto">
            <a:xfrm>
              <a:off x="4618"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172</a:t>
              </a:r>
              <a:endParaRPr lang="en-US" sz="900" b="0">
                <a:solidFill>
                  <a:srgbClr val="000000"/>
                </a:solidFill>
                <a:latin typeface="Helvetica Neue" charset="0"/>
              </a:endParaRPr>
            </a:p>
          </p:txBody>
        </p:sp>
        <p:sp>
          <p:nvSpPr>
            <p:cNvPr id="67700" name="Text Box 176"/>
            <p:cNvSpPr txBox="1">
              <a:spLocks noChangeArrowheads="1"/>
            </p:cNvSpPr>
            <p:nvPr/>
          </p:nvSpPr>
          <p:spPr bwMode="auto">
            <a:xfrm>
              <a:off x="4867"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173</a:t>
              </a:r>
              <a:endParaRPr lang="en-US" sz="900" b="0">
                <a:solidFill>
                  <a:srgbClr val="000000"/>
                </a:solidFill>
                <a:latin typeface="Helvetica Neue" charset="0"/>
              </a:endParaRPr>
            </a:p>
          </p:txBody>
        </p:sp>
        <p:sp>
          <p:nvSpPr>
            <p:cNvPr id="67701" name="Text Box 177"/>
            <p:cNvSpPr txBox="1">
              <a:spLocks noChangeArrowheads="1"/>
            </p:cNvSpPr>
            <p:nvPr/>
          </p:nvSpPr>
          <p:spPr bwMode="auto">
            <a:xfrm>
              <a:off x="5116"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174</a:t>
              </a:r>
              <a:endParaRPr lang="en-US" sz="900" b="0">
                <a:solidFill>
                  <a:srgbClr val="000000"/>
                </a:solidFill>
                <a:latin typeface="Helvetica Neue" charset="0"/>
              </a:endParaRPr>
            </a:p>
          </p:txBody>
        </p:sp>
        <p:sp>
          <p:nvSpPr>
            <p:cNvPr id="67702" name="Text Box 178"/>
            <p:cNvSpPr txBox="1">
              <a:spLocks noChangeArrowheads="1"/>
            </p:cNvSpPr>
            <p:nvPr/>
          </p:nvSpPr>
          <p:spPr bwMode="auto">
            <a:xfrm>
              <a:off x="5361" y="2832"/>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175</a:t>
              </a:r>
              <a:endParaRPr lang="en-US" sz="900" b="0">
                <a:solidFill>
                  <a:srgbClr val="000000"/>
                </a:solidFill>
                <a:latin typeface="Helvetica Neue" charset="0"/>
              </a:endParaRPr>
            </a:p>
          </p:txBody>
        </p:sp>
        <p:sp>
          <p:nvSpPr>
            <p:cNvPr id="67703" name="Text Box 179"/>
            <p:cNvSpPr txBox="1">
              <a:spLocks noChangeArrowheads="1"/>
            </p:cNvSpPr>
            <p:nvPr/>
          </p:nvSpPr>
          <p:spPr bwMode="auto">
            <a:xfrm>
              <a:off x="136"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176</a:t>
              </a:r>
              <a:endParaRPr lang="en-US" sz="900" b="0">
                <a:solidFill>
                  <a:srgbClr val="000000"/>
                </a:solidFill>
                <a:latin typeface="Helvetica Neue" charset="0"/>
              </a:endParaRPr>
            </a:p>
          </p:txBody>
        </p:sp>
        <p:sp>
          <p:nvSpPr>
            <p:cNvPr id="67704" name="Text Box 180"/>
            <p:cNvSpPr txBox="1">
              <a:spLocks noChangeArrowheads="1"/>
            </p:cNvSpPr>
            <p:nvPr/>
          </p:nvSpPr>
          <p:spPr bwMode="auto">
            <a:xfrm>
              <a:off x="385"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177</a:t>
              </a:r>
              <a:endParaRPr lang="en-US" sz="900" b="0">
                <a:solidFill>
                  <a:srgbClr val="000000"/>
                </a:solidFill>
                <a:latin typeface="Helvetica Neue" charset="0"/>
              </a:endParaRPr>
            </a:p>
          </p:txBody>
        </p:sp>
        <p:sp>
          <p:nvSpPr>
            <p:cNvPr id="67705" name="Text Box 181"/>
            <p:cNvSpPr txBox="1">
              <a:spLocks noChangeArrowheads="1"/>
            </p:cNvSpPr>
            <p:nvPr/>
          </p:nvSpPr>
          <p:spPr bwMode="auto">
            <a:xfrm>
              <a:off x="634"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178</a:t>
              </a:r>
              <a:endParaRPr lang="en-US" sz="900" b="0">
                <a:solidFill>
                  <a:srgbClr val="000000"/>
                </a:solidFill>
                <a:latin typeface="Helvetica Neue" charset="0"/>
              </a:endParaRPr>
            </a:p>
          </p:txBody>
        </p:sp>
        <p:sp>
          <p:nvSpPr>
            <p:cNvPr id="67706" name="Text Box 182"/>
            <p:cNvSpPr txBox="1">
              <a:spLocks noChangeArrowheads="1"/>
            </p:cNvSpPr>
            <p:nvPr/>
          </p:nvSpPr>
          <p:spPr bwMode="auto">
            <a:xfrm>
              <a:off x="883"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179</a:t>
              </a:r>
              <a:endParaRPr lang="en-US" sz="900" b="0">
                <a:solidFill>
                  <a:srgbClr val="000000"/>
                </a:solidFill>
                <a:latin typeface="Helvetica Neue" charset="0"/>
              </a:endParaRPr>
            </a:p>
          </p:txBody>
        </p:sp>
        <p:sp>
          <p:nvSpPr>
            <p:cNvPr id="67707" name="Text Box 183"/>
            <p:cNvSpPr txBox="1">
              <a:spLocks noChangeArrowheads="1"/>
            </p:cNvSpPr>
            <p:nvPr/>
          </p:nvSpPr>
          <p:spPr bwMode="auto">
            <a:xfrm>
              <a:off x="1132"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180</a:t>
              </a:r>
              <a:endParaRPr lang="en-US" sz="900" b="0">
                <a:solidFill>
                  <a:srgbClr val="000000"/>
                </a:solidFill>
                <a:latin typeface="Helvetica Neue" charset="0"/>
              </a:endParaRPr>
            </a:p>
          </p:txBody>
        </p:sp>
        <p:sp>
          <p:nvSpPr>
            <p:cNvPr id="67708" name="Text Box 184"/>
            <p:cNvSpPr txBox="1">
              <a:spLocks noChangeArrowheads="1"/>
            </p:cNvSpPr>
            <p:nvPr/>
          </p:nvSpPr>
          <p:spPr bwMode="auto">
            <a:xfrm>
              <a:off x="1381"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181</a:t>
              </a:r>
              <a:endParaRPr lang="en-US" sz="900" b="0">
                <a:solidFill>
                  <a:srgbClr val="000000"/>
                </a:solidFill>
                <a:latin typeface="Helvetica Neue" charset="0"/>
              </a:endParaRPr>
            </a:p>
          </p:txBody>
        </p:sp>
        <p:sp>
          <p:nvSpPr>
            <p:cNvPr id="67709" name="Text Box 185"/>
            <p:cNvSpPr txBox="1">
              <a:spLocks noChangeArrowheads="1"/>
            </p:cNvSpPr>
            <p:nvPr/>
          </p:nvSpPr>
          <p:spPr bwMode="auto">
            <a:xfrm>
              <a:off x="1630"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182</a:t>
              </a:r>
              <a:endParaRPr lang="en-US" sz="900" b="0">
                <a:solidFill>
                  <a:srgbClr val="000000"/>
                </a:solidFill>
                <a:latin typeface="Helvetica Neue" charset="0"/>
              </a:endParaRPr>
            </a:p>
          </p:txBody>
        </p:sp>
        <p:sp>
          <p:nvSpPr>
            <p:cNvPr id="67710" name="Text Box 186"/>
            <p:cNvSpPr txBox="1">
              <a:spLocks noChangeArrowheads="1"/>
            </p:cNvSpPr>
            <p:nvPr/>
          </p:nvSpPr>
          <p:spPr bwMode="auto">
            <a:xfrm>
              <a:off x="1879"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183</a:t>
              </a:r>
              <a:endParaRPr lang="en-US" sz="900" b="0">
                <a:solidFill>
                  <a:srgbClr val="000000"/>
                </a:solidFill>
                <a:latin typeface="Helvetica Neue" charset="0"/>
              </a:endParaRPr>
            </a:p>
          </p:txBody>
        </p:sp>
        <p:sp>
          <p:nvSpPr>
            <p:cNvPr id="67711" name="Text Box 187"/>
            <p:cNvSpPr txBox="1">
              <a:spLocks noChangeArrowheads="1"/>
            </p:cNvSpPr>
            <p:nvPr/>
          </p:nvSpPr>
          <p:spPr bwMode="auto">
            <a:xfrm>
              <a:off x="2128"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184</a:t>
              </a:r>
              <a:endParaRPr lang="en-US" sz="900" b="0">
                <a:solidFill>
                  <a:srgbClr val="000000"/>
                </a:solidFill>
                <a:latin typeface="Helvetica Neue" charset="0"/>
              </a:endParaRPr>
            </a:p>
          </p:txBody>
        </p:sp>
        <p:sp>
          <p:nvSpPr>
            <p:cNvPr id="67712" name="Text Box 188"/>
            <p:cNvSpPr txBox="1">
              <a:spLocks noChangeArrowheads="1"/>
            </p:cNvSpPr>
            <p:nvPr/>
          </p:nvSpPr>
          <p:spPr bwMode="auto">
            <a:xfrm>
              <a:off x="2377"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185</a:t>
              </a:r>
              <a:endParaRPr lang="en-US" sz="900" b="0">
                <a:solidFill>
                  <a:srgbClr val="000000"/>
                </a:solidFill>
                <a:latin typeface="Helvetica Neue" charset="0"/>
              </a:endParaRPr>
            </a:p>
          </p:txBody>
        </p:sp>
        <p:sp>
          <p:nvSpPr>
            <p:cNvPr id="67713" name="Text Box 189"/>
            <p:cNvSpPr txBox="1">
              <a:spLocks noChangeArrowheads="1"/>
            </p:cNvSpPr>
            <p:nvPr/>
          </p:nvSpPr>
          <p:spPr bwMode="auto">
            <a:xfrm>
              <a:off x="2626"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186</a:t>
              </a:r>
              <a:endParaRPr lang="en-US" sz="900" b="0">
                <a:solidFill>
                  <a:srgbClr val="000000"/>
                </a:solidFill>
                <a:latin typeface="Helvetica Neue" charset="0"/>
              </a:endParaRPr>
            </a:p>
          </p:txBody>
        </p:sp>
        <p:sp>
          <p:nvSpPr>
            <p:cNvPr id="67714" name="Text Box 190"/>
            <p:cNvSpPr txBox="1">
              <a:spLocks noChangeArrowheads="1"/>
            </p:cNvSpPr>
            <p:nvPr/>
          </p:nvSpPr>
          <p:spPr bwMode="auto">
            <a:xfrm>
              <a:off x="2875"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187</a:t>
              </a:r>
              <a:endParaRPr lang="en-US" sz="900" b="0">
                <a:solidFill>
                  <a:srgbClr val="000000"/>
                </a:solidFill>
                <a:latin typeface="Helvetica Neue" charset="0"/>
              </a:endParaRPr>
            </a:p>
          </p:txBody>
        </p:sp>
        <p:sp>
          <p:nvSpPr>
            <p:cNvPr id="67715" name="Text Box 191"/>
            <p:cNvSpPr txBox="1">
              <a:spLocks noChangeArrowheads="1"/>
            </p:cNvSpPr>
            <p:nvPr/>
          </p:nvSpPr>
          <p:spPr bwMode="auto">
            <a:xfrm>
              <a:off x="3124"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188</a:t>
              </a:r>
              <a:endParaRPr lang="en-US" sz="900" b="0">
                <a:solidFill>
                  <a:srgbClr val="000000"/>
                </a:solidFill>
                <a:latin typeface="Helvetica Neue" charset="0"/>
              </a:endParaRPr>
            </a:p>
          </p:txBody>
        </p:sp>
        <p:sp>
          <p:nvSpPr>
            <p:cNvPr id="67716" name="Text Box 192"/>
            <p:cNvSpPr txBox="1">
              <a:spLocks noChangeArrowheads="1"/>
            </p:cNvSpPr>
            <p:nvPr/>
          </p:nvSpPr>
          <p:spPr bwMode="auto">
            <a:xfrm>
              <a:off x="3373"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189</a:t>
              </a:r>
              <a:endParaRPr lang="en-US" sz="900" b="0">
                <a:solidFill>
                  <a:srgbClr val="000000"/>
                </a:solidFill>
                <a:latin typeface="Helvetica Neue" charset="0"/>
              </a:endParaRPr>
            </a:p>
          </p:txBody>
        </p:sp>
        <p:sp>
          <p:nvSpPr>
            <p:cNvPr id="67717" name="Text Box 193"/>
            <p:cNvSpPr txBox="1">
              <a:spLocks noChangeArrowheads="1"/>
            </p:cNvSpPr>
            <p:nvPr/>
          </p:nvSpPr>
          <p:spPr bwMode="auto">
            <a:xfrm>
              <a:off x="3622"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190</a:t>
              </a:r>
              <a:endParaRPr lang="en-US" sz="900" b="0">
                <a:solidFill>
                  <a:srgbClr val="000000"/>
                </a:solidFill>
                <a:latin typeface="Helvetica Neue" charset="0"/>
              </a:endParaRPr>
            </a:p>
          </p:txBody>
        </p:sp>
        <p:sp>
          <p:nvSpPr>
            <p:cNvPr id="67718" name="Text Box 194"/>
            <p:cNvSpPr txBox="1">
              <a:spLocks noChangeArrowheads="1"/>
            </p:cNvSpPr>
            <p:nvPr/>
          </p:nvSpPr>
          <p:spPr bwMode="auto">
            <a:xfrm>
              <a:off x="3871"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191</a:t>
              </a:r>
              <a:endParaRPr lang="en-US" sz="900" b="0">
                <a:solidFill>
                  <a:srgbClr val="000000"/>
                </a:solidFill>
                <a:latin typeface="Helvetica Neue" charset="0"/>
              </a:endParaRPr>
            </a:p>
          </p:txBody>
        </p:sp>
        <p:sp>
          <p:nvSpPr>
            <p:cNvPr id="67719" name="Text Box 195"/>
            <p:cNvSpPr txBox="1">
              <a:spLocks noChangeArrowheads="1"/>
            </p:cNvSpPr>
            <p:nvPr/>
          </p:nvSpPr>
          <p:spPr bwMode="auto">
            <a:xfrm>
              <a:off x="4120"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192</a:t>
              </a:r>
              <a:endParaRPr lang="en-US" sz="900" b="0">
                <a:solidFill>
                  <a:srgbClr val="000000"/>
                </a:solidFill>
                <a:latin typeface="Helvetica Neue" charset="0"/>
              </a:endParaRPr>
            </a:p>
          </p:txBody>
        </p:sp>
        <p:sp>
          <p:nvSpPr>
            <p:cNvPr id="67720" name="Text Box 196"/>
            <p:cNvSpPr txBox="1">
              <a:spLocks noChangeArrowheads="1"/>
            </p:cNvSpPr>
            <p:nvPr/>
          </p:nvSpPr>
          <p:spPr bwMode="auto">
            <a:xfrm>
              <a:off x="4369"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193</a:t>
              </a:r>
              <a:endParaRPr lang="en-US" sz="900" b="0">
                <a:solidFill>
                  <a:srgbClr val="000000"/>
                </a:solidFill>
                <a:latin typeface="Helvetica Neue" charset="0"/>
              </a:endParaRPr>
            </a:p>
          </p:txBody>
        </p:sp>
        <p:sp>
          <p:nvSpPr>
            <p:cNvPr id="67721" name="Text Box 197"/>
            <p:cNvSpPr txBox="1">
              <a:spLocks noChangeArrowheads="1"/>
            </p:cNvSpPr>
            <p:nvPr/>
          </p:nvSpPr>
          <p:spPr bwMode="auto">
            <a:xfrm>
              <a:off x="4618"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194</a:t>
              </a:r>
              <a:endParaRPr lang="en-US" sz="900" b="0">
                <a:solidFill>
                  <a:srgbClr val="000000"/>
                </a:solidFill>
                <a:latin typeface="Helvetica Neue" charset="0"/>
              </a:endParaRPr>
            </a:p>
          </p:txBody>
        </p:sp>
        <p:sp>
          <p:nvSpPr>
            <p:cNvPr id="67722" name="Text Box 198"/>
            <p:cNvSpPr txBox="1">
              <a:spLocks noChangeArrowheads="1"/>
            </p:cNvSpPr>
            <p:nvPr/>
          </p:nvSpPr>
          <p:spPr bwMode="auto">
            <a:xfrm>
              <a:off x="4867"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195</a:t>
              </a:r>
              <a:endParaRPr lang="en-US" sz="900" b="0">
                <a:solidFill>
                  <a:srgbClr val="000000"/>
                </a:solidFill>
                <a:latin typeface="Helvetica Neue" charset="0"/>
              </a:endParaRPr>
            </a:p>
          </p:txBody>
        </p:sp>
        <p:sp>
          <p:nvSpPr>
            <p:cNvPr id="67723" name="Text Box 199"/>
            <p:cNvSpPr txBox="1">
              <a:spLocks noChangeArrowheads="1"/>
            </p:cNvSpPr>
            <p:nvPr/>
          </p:nvSpPr>
          <p:spPr bwMode="auto">
            <a:xfrm>
              <a:off x="5116"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196</a:t>
              </a:r>
              <a:endParaRPr lang="en-US" sz="900" b="0">
                <a:solidFill>
                  <a:srgbClr val="000000"/>
                </a:solidFill>
                <a:latin typeface="Helvetica Neue" charset="0"/>
              </a:endParaRPr>
            </a:p>
          </p:txBody>
        </p:sp>
        <p:sp>
          <p:nvSpPr>
            <p:cNvPr id="67724" name="Text Box 200"/>
            <p:cNvSpPr txBox="1">
              <a:spLocks noChangeArrowheads="1"/>
            </p:cNvSpPr>
            <p:nvPr/>
          </p:nvSpPr>
          <p:spPr bwMode="auto">
            <a:xfrm>
              <a:off x="5361" y="3064"/>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197</a:t>
              </a:r>
              <a:endParaRPr lang="en-US" sz="900" b="0">
                <a:solidFill>
                  <a:srgbClr val="000000"/>
                </a:solidFill>
                <a:latin typeface="Helvetica Neue" charset="0"/>
              </a:endParaRPr>
            </a:p>
          </p:txBody>
        </p:sp>
        <p:sp>
          <p:nvSpPr>
            <p:cNvPr id="67725" name="Text Box 201"/>
            <p:cNvSpPr txBox="1">
              <a:spLocks noChangeArrowheads="1"/>
            </p:cNvSpPr>
            <p:nvPr/>
          </p:nvSpPr>
          <p:spPr bwMode="auto">
            <a:xfrm>
              <a:off x="136"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198</a:t>
              </a:r>
              <a:endParaRPr lang="en-US" sz="900" b="0">
                <a:solidFill>
                  <a:srgbClr val="000000"/>
                </a:solidFill>
                <a:latin typeface="Helvetica Neue" charset="0"/>
              </a:endParaRPr>
            </a:p>
          </p:txBody>
        </p:sp>
        <p:sp>
          <p:nvSpPr>
            <p:cNvPr id="67726" name="Text Box 202"/>
            <p:cNvSpPr txBox="1">
              <a:spLocks noChangeArrowheads="1"/>
            </p:cNvSpPr>
            <p:nvPr/>
          </p:nvSpPr>
          <p:spPr bwMode="auto">
            <a:xfrm>
              <a:off x="385"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199</a:t>
              </a:r>
              <a:endParaRPr lang="en-US" sz="900" b="0">
                <a:solidFill>
                  <a:srgbClr val="000000"/>
                </a:solidFill>
                <a:latin typeface="Helvetica Neue" charset="0"/>
              </a:endParaRPr>
            </a:p>
          </p:txBody>
        </p:sp>
        <p:sp>
          <p:nvSpPr>
            <p:cNvPr id="67727" name="Text Box 203"/>
            <p:cNvSpPr txBox="1">
              <a:spLocks noChangeArrowheads="1"/>
            </p:cNvSpPr>
            <p:nvPr/>
          </p:nvSpPr>
          <p:spPr bwMode="auto">
            <a:xfrm>
              <a:off x="634"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200</a:t>
              </a:r>
              <a:endParaRPr lang="en-US" sz="900" b="0">
                <a:solidFill>
                  <a:srgbClr val="000000"/>
                </a:solidFill>
                <a:latin typeface="Helvetica Neue" charset="0"/>
              </a:endParaRPr>
            </a:p>
          </p:txBody>
        </p:sp>
        <p:sp>
          <p:nvSpPr>
            <p:cNvPr id="67728" name="Text Box 204"/>
            <p:cNvSpPr txBox="1">
              <a:spLocks noChangeArrowheads="1"/>
            </p:cNvSpPr>
            <p:nvPr/>
          </p:nvSpPr>
          <p:spPr bwMode="auto">
            <a:xfrm>
              <a:off x="883"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201</a:t>
              </a:r>
              <a:endParaRPr lang="en-US" sz="900" b="0">
                <a:solidFill>
                  <a:srgbClr val="000000"/>
                </a:solidFill>
                <a:latin typeface="Helvetica Neue" charset="0"/>
              </a:endParaRPr>
            </a:p>
          </p:txBody>
        </p:sp>
        <p:sp>
          <p:nvSpPr>
            <p:cNvPr id="67729" name="Text Box 205"/>
            <p:cNvSpPr txBox="1">
              <a:spLocks noChangeArrowheads="1"/>
            </p:cNvSpPr>
            <p:nvPr/>
          </p:nvSpPr>
          <p:spPr bwMode="auto">
            <a:xfrm>
              <a:off x="1132"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202</a:t>
              </a:r>
              <a:endParaRPr lang="en-US" sz="900" b="0">
                <a:solidFill>
                  <a:srgbClr val="000000"/>
                </a:solidFill>
                <a:latin typeface="Helvetica Neue" charset="0"/>
              </a:endParaRPr>
            </a:p>
          </p:txBody>
        </p:sp>
        <p:sp>
          <p:nvSpPr>
            <p:cNvPr id="67730" name="Text Box 206"/>
            <p:cNvSpPr txBox="1">
              <a:spLocks noChangeArrowheads="1"/>
            </p:cNvSpPr>
            <p:nvPr/>
          </p:nvSpPr>
          <p:spPr bwMode="auto">
            <a:xfrm>
              <a:off x="1381"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203</a:t>
              </a:r>
              <a:endParaRPr lang="en-US" sz="900" b="0">
                <a:solidFill>
                  <a:srgbClr val="000000"/>
                </a:solidFill>
                <a:latin typeface="Helvetica Neue" charset="0"/>
              </a:endParaRPr>
            </a:p>
          </p:txBody>
        </p:sp>
        <p:sp>
          <p:nvSpPr>
            <p:cNvPr id="67731" name="Text Box 207"/>
            <p:cNvSpPr txBox="1">
              <a:spLocks noChangeArrowheads="1"/>
            </p:cNvSpPr>
            <p:nvPr/>
          </p:nvSpPr>
          <p:spPr bwMode="auto">
            <a:xfrm>
              <a:off x="1630"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204</a:t>
              </a:r>
              <a:endParaRPr lang="en-US" sz="900" b="0">
                <a:solidFill>
                  <a:srgbClr val="000000"/>
                </a:solidFill>
                <a:latin typeface="Helvetica Neue" charset="0"/>
              </a:endParaRPr>
            </a:p>
          </p:txBody>
        </p:sp>
        <p:sp>
          <p:nvSpPr>
            <p:cNvPr id="67732" name="Text Box 208"/>
            <p:cNvSpPr txBox="1">
              <a:spLocks noChangeArrowheads="1"/>
            </p:cNvSpPr>
            <p:nvPr/>
          </p:nvSpPr>
          <p:spPr bwMode="auto">
            <a:xfrm>
              <a:off x="1879"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205</a:t>
              </a:r>
              <a:endParaRPr lang="en-US" sz="900" b="0">
                <a:solidFill>
                  <a:srgbClr val="000000"/>
                </a:solidFill>
                <a:latin typeface="Helvetica Neue" charset="0"/>
              </a:endParaRPr>
            </a:p>
          </p:txBody>
        </p:sp>
        <p:sp>
          <p:nvSpPr>
            <p:cNvPr id="67733" name="Text Box 209"/>
            <p:cNvSpPr txBox="1">
              <a:spLocks noChangeArrowheads="1"/>
            </p:cNvSpPr>
            <p:nvPr/>
          </p:nvSpPr>
          <p:spPr bwMode="auto">
            <a:xfrm>
              <a:off x="2128"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206</a:t>
              </a:r>
              <a:endParaRPr lang="en-US" sz="900" b="0">
                <a:solidFill>
                  <a:srgbClr val="000000"/>
                </a:solidFill>
                <a:latin typeface="Helvetica Neue" charset="0"/>
              </a:endParaRPr>
            </a:p>
          </p:txBody>
        </p:sp>
        <p:sp>
          <p:nvSpPr>
            <p:cNvPr id="67734" name="Text Box 210"/>
            <p:cNvSpPr txBox="1">
              <a:spLocks noChangeArrowheads="1"/>
            </p:cNvSpPr>
            <p:nvPr/>
          </p:nvSpPr>
          <p:spPr bwMode="auto">
            <a:xfrm>
              <a:off x="2377"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207</a:t>
              </a:r>
              <a:endParaRPr lang="en-US" sz="900" b="0">
                <a:solidFill>
                  <a:srgbClr val="000000"/>
                </a:solidFill>
                <a:latin typeface="Helvetica Neue" charset="0"/>
              </a:endParaRPr>
            </a:p>
          </p:txBody>
        </p:sp>
        <p:sp>
          <p:nvSpPr>
            <p:cNvPr id="67735" name="Text Box 211"/>
            <p:cNvSpPr txBox="1">
              <a:spLocks noChangeArrowheads="1"/>
            </p:cNvSpPr>
            <p:nvPr/>
          </p:nvSpPr>
          <p:spPr bwMode="auto">
            <a:xfrm>
              <a:off x="2626"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208</a:t>
              </a:r>
              <a:endParaRPr lang="en-US" sz="900" b="0">
                <a:solidFill>
                  <a:srgbClr val="000000"/>
                </a:solidFill>
                <a:latin typeface="Helvetica Neue" charset="0"/>
              </a:endParaRPr>
            </a:p>
          </p:txBody>
        </p:sp>
        <p:sp>
          <p:nvSpPr>
            <p:cNvPr id="67736" name="Text Box 212"/>
            <p:cNvSpPr txBox="1">
              <a:spLocks noChangeArrowheads="1"/>
            </p:cNvSpPr>
            <p:nvPr/>
          </p:nvSpPr>
          <p:spPr bwMode="auto">
            <a:xfrm>
              <a:off x="2875"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209</a:t>
              </a:r>
              <a:endParaRPr lang="en-US" sz="900" b="0">
                <a:solidFill>
                  <a:srgbClr val="000000"/>
                </a:solidFill>
                <a:latin typeface="Helvetica Neue" charset="0"/>
              </a:endParaRPr>
            </a:p>
          </p:txBody>
        </p:sp>
        <p:sp>
          <p:nvSpPr>
            <p:cNvPr id="67737" name="Text Box 213"/>
            <p:cNvSpPr txBox="1">
              <a:spLocks noChangeArrowheads="1"/>
            </p:cNvSpPr>
            <p:nvPr/>
          </p:nvSpPr>
          <p:spPr bwMode="auto">
            <a:xfrm>
              <a:off x="3124"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210</a:t>
              </a:r>
              <a:endParaRPr lang="en-US" sz="900" b="0">
                <a:solidFill>
                  <a:srgbClr val="000000"/>
                </a:solidFill>
                <a:latin typeface="Helvetica Neue" charset="0"/>
              </a:endParaRPr>
            </a:p>
          </p:txBody>
        </p:sp>
        <p:sp>
          <p:nvSpPr>
            <p:cNvPr id="67738" name="Text Box 214"/>
            <p:cNvSpPr txBox="1">
              <a:spLocks noChangeArrowheads="1"/>
            </p:cNvSpPr>
            <p:nvPr/>
          </p:nvSpPr>
          <p:spPr bwMode="auto">
            <a:xfrm>
              <a:off x="3373"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211</a:t>
              </a:r>
              <a:endParaRPr lang="en-US" sz="900" b="0">
                <a:solidFill>
                  <a:srgbClr val="000000"/>
                </a:solidFill>
                <a:latin typeface="Helvetica Neue" charset="0"/>
              </a:endParaRPr>
            </a:p>
          </p:txBody>
        </p:sp>
        <p:sp>
          <p:nvSpPr>
            <p:cNvPr id="67739" name="Text Box 215"/>
            <p:cNvSpPr txBox="1">
              <a:spLocks noChangeArrowheads="1"/>
            </p:cNvSpPr>
            <p:nvPr/>
          </p:nvSpPr>
          <p:spPr bwMode="auto">
            <a:xfrm>
              <a:off x="3622"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212</a:t>
              </a:r>
              <a:endParaRPr lang="en-US" sz="900" b="0">
                <a:solidFill>
                  <a:srgbClr val="000000"/>
                </a:solidFill>
                <a:latin typeface="Helvetica Neue" charset="0"/>
              </a:endParaRPr>
            </a:p>
          </p:txBody>
        </p:sp>
        <p:sp>
          <p:nvSpPr>
            <p:cNvPr id="67740" name="Text Box 216"/>
            <p:cNvSpPr txBox="1">
              <a:spLocks noChangeArrowheads="1"/>
            </p:cNvSpPr>
            <p:nvPr/>
          </p:nvSpPr>
          <p:spPr bwMode="auto">
            <a:xfrm>
              <a:off x="3871"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213</a:t>
              </a:r>
              <a:endParaRPr lang="en-US" sz="900" b="0">
                <a:solidFill>
                  <a:srgbClr val="000000"/>
                </a:solidFill>
                <a:latin typeface="Helvetica Neue" charset="0"/>
              </a:endParaRPr>
            </a:p>
          </p:txBody>
        </p:sp>
        <p:sp>
          <p:nvSpPr>
            <p:cNvPr id="67741" name="Text Box 217"/>
            <p:cNvSpPr txBox="1">
              <a:spLocks noChangeArrowheads="1"/>
            </p:cNvSpPr>
            <p:nvPr/>
          </p:nvSpPr>
          <p:spPr bwMode="auto">
            <a:xfrm>
              <a:off x="4120"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214</a:t>
              </a:r>
              <a:endParaRPr lang="en-US" sz="900" b="0">
                <a:solidFill>
                  <a:srgbClr val="000000"/>
                </a:solidFill>
                <a:latin typeface="Helvetica Neue" charset="0"/>
              </a:endParaRPr>
            </a:p>
          </p:txBody>
        </p:sp>
        <p:sp>
          <p:nvSpPr>
            <p:cNvPr id="67742" name="Text Box 218"/>
            <p:cNvSpPr txBox="1">
              <a:spLocks noChangeArrowheads="1"/>
            </p:cNvSpPr>
            <p:nvPr/>
          </p:nvSpPr>
          <p:spPr bwMode="auto">
            <a:xfrm>
              <a:off x="4369"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215</a:t>
              </a:r>
              <a:endParaRPr lang="en-US" sz="900" b="0">
                <a:solidFill>
                  <a:srgbClr val="000000"/>
                </a:solidFill>
                <a:latin typeface="Helvetica Neue" charset="0"/>
              </a:endParaRPr>
            </a:p>
          </p:txBody>
        </p:sp>
        <p:sp>
          <p:nvSpPr>
            <p:cNvPr id="67743" name="Text Box 219"/>
            <p:cNvSpPr txBox="1">
              <a:spLocks noChangeArrowheads="1"/>
            </p:cNvSpPr>
            <p:nvPr/>
          </p:nvSpPr>
          <p:spPr bwMode="auto">
            <a:xfrm>
              <a:off x="4618"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216</a:t>
              </a:r>
              <a:endParaRPr lang="en-US" sz="900" b="0">
                <a:solidFill>
                  <a:srgbClr val="000000"/>
                </a:solidFill>
                <a:latin typeface="Helvetica Neue" charset="0"/>
              </a:endParaRPr>
            </a:p>
          </p:txBody>
        </p:sp>
        <p:sp>
          <p:nvSpPr>
            <p:cNvPr id="67744" name="Text Box 220"/>
            <p:cNvSpPr txBox="1">
              <a:spLocks noChangeArrowheads="1"/>
            </p:cNvSpPr>
            <p:nvPr/>
          </p:nvSpPr>
          <p:spPr bwMode="auto">
            <a:xfrm>
              <a:off x="4867"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217</a:t>
              </a:r>
              <a:endParaRPr lang="en-US" sz="900" b="0">
                <a:solidFill>
                  <a:srgbClr val="000000"/>
                </a:solidFill>
                <a:latin typeface="Helvetica Neue" charset="0"/>
              </a:endParaRPr>
            </a:p>
          </p:txBody>
        </p:sp>
        <p:sp>
          <p:nvSpPr>
            <p:cNvPr id="67745" name="Text Box 221"/>
            <p:cNvSpPr txBox="1">
              <a:spLocks noChangeArrowheads="1"/>
            </p:cNvSpPr>
            <p:nvPr/>
          </p:nvSpPr>
          <p:spPr bwMode="auto">
            <a:xfrm>
              <a:off x="5116"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218</a:t>
              </a:r>
              <a:endParaRPr lang="en-US" sz="900" b="0">
                <a:solidFill>
                  <a:srgbClr val="000000"/>
                </a:solidFill>
                <a:latin typeface="Helvetica Neue" charset="0"/>
              </a:endParaRPr>
            </a:p>
          </p:txBody>
        </p:sp>
        <p:sp>
          <p:nvSpPr>
            <p:cNvPr id="67746" name="Text Box 222"/>
            <p:cNvSpPr txBox="1">
              <a:spLocks noChangeArrowheads="1"/>
            </p:cNvSpPr>
            <p:nvPr/>
          </p:nvSpPr>
          <p:spPr bwMode="auto">
            <a:xfrm>
              <a:off x="5361" y="3296"/>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219</a:t>
              </a:r>
              <a:endParaRPr lang="en-US" sz="900" b="0">
                <a:solidFill>
                  <a:srgbClr val="000000"/>
                </a:solidFill>
                <a:latin typeface="Helvetica Neue" charset="0"/>
              </a:endParaRPr>
            </a:p>
          </p:txBody>
        </p:sp>
        <p:sp>
          <p:nvSpPr>
            <p:cNvPr id="67747" name="Text Box 223"/>
            <p:cNvSpPr txBox="1">
              <a:spLocks noChangeArrowheads="1"/>
            </p:cNvSpPr>
            <p:nvPr/>
          </p:nvSpPr>
          <p:spPr bwMode="auto">
            <a:xfrm>
              <a:off x="136"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220</a:t>
              </a:r>
              <a:endParaRPr lang="en-US" sz="900" b="0">
                <a:solidFill>
                  <a:srgbClr val="000000"/>
                </a:solidFill>
                <a:latin typeface="Helvetica Neue" charset="0"/>
              </a:endParaRPr>
            </a:p>
          </p:txBody>
        </p:sp>
        <p:sp>
          <p:nvSpPr>
            <p:cNvPr id="67748" name="Text Box 224"/>
            <p:cNvSpPr txBox="1">
              <a:spLocks noChangeArrowheads="1"/>
            </p:cNvSpPr>
            <p:nvPr/>
          </p:nvSpPr>
          <p:spPr bwMode="auto">
            <a:xfrm>
              <a:off x="385"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221</a:t>
              </a:r>
              <a:endParaRPr lang="en-US" sz="900" b="0">
                <a:solidFill>
                  <a:srgbClr val="000000"/>
                </a:solidFill>
                <a:latin typeface="Helvetica Neue" charset="0"/>
              </a:endParaRPr>
            </a:p>
          </p:txBody>
        </p:sp>
        <p:sp>
          <p:nvSpPr>
            <p:cNvPr id="67749" name="Text Box 225"/>
            <p:cNvSpPr txBox="1">
              <a:spLocks noChangeArrowheads="1"/>
            </p:cNvSpPr>
            <p:nvPr/>
          </p:nvSpPr>
          <p:spPr bwMode="auto">
            <a:xfrm>
              <a:off x="634"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222</a:t>
              </a:r>
              <a:endParaRPr lang="en-US" sz="900" b="0">
                <a:solidFill>
                  <a:srgbClr val="000000"/>
                </a:solidFill>
                <a:latin typeface="Helvetica Neue" charset="0"/>
              </a:endParaRPr>
            </a:p>
          </p:txBody>
        </p:sp>
        <p:sp>
          <p:nvSpPr>
            <p:cNvPr id="67750" name="Text Box 226"/>
            <p:cNvSpPr txBox="1">
              <a:spLocks noChangeArrowheads="1"/>
            </p:cNvSpPr>
            <p:nvPr/>
          </p:nvSpPr>
          <p:spPr bwMode="auto">
            <a:xfrm>
              <a:off x="883"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223</a:t>
              </a:r>
              <a:endParaRPr lang="en-US" sz="900" b="0">
                <a:solidFill>
                  <a:srgbClr val="000000"/>
                </a:solidFill>
                <a:latin typeface="Helvetica Neue" charset="0"/>
              </a:endParaRPr>
            </a:p>
          </p:txBody>
        </p:sp>
        <p:sp>
          <p:nvSpPr>
            <p:cNvPr id="67751" name="Text Box 227"/>
            <p:cNvSpPr txBox="1">
              <a:spLocks noChangeArrowheads="1"/>
            </p:cNvSpPr>
            <p:nvPr/>
          </p:nvSpPr>
          <p:spPr bwMode="auto">
            <a:xfrm>
              <a:off x="1132"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224</a:t>
              </a:r>
              <a:endParaRPr lang="en-US" sz="900" b="0">
                <a:solidFill>
                  <a:srgbClr val="000000"/>
                </a:solidFill>
                <a:latin typeface="Helvetica Neue" charset="0"/>
              </a:endParaRPr>
            </a:p>
          </p:txBody>
        </p:sp>
        <p:sp>
          <p:nvSpPr>
            <p:cNvPr id="67752" name="Text Box 228"/>
            <p:cNvSpPr txBox="1">
              <a:spLocks noChangeArrowheads="1"/>
            </p:cNvSpPr>
            <p:nvPr/>
          </p:nvSpPr>
          <p:spPr bwMode="auto">
            <a:xfrm>
              <a:off x="1381"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225</a:t>
              </a:r>
              <a:endParaRPr lang="en-US" sz="900" b="0">
                <a:solidFill>
                  <a:srgbClr val="000000"/>
                </a:solidFill>
                <a:latin typeface="Helvetica Neue" charset="0"/>
              </a:endParaRPr>
            </a:p>
          </p:txBody>
        </p:sp>
        <p:sp>
          <p:nvSpPr>
            <p:cNvPr id="67753" name="Text Box 229"/>
            <p:cNvSpPr txBox="1">
              <a:spLocks noChangeArrowheads="1"/>
            </p:cNvSpPr>
            <p:nvPr/>
          </p:nvSpPr>
          <p:spPr bwMode="auto">
            <a:xfrm>
              <a:off x="1630"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226</a:t>
              </a:r>
              <a:endParaRPr lang="en-US" sz="900" b="0">
                <a:solidFill>
                  <a:srgbClr val="000000"/>
                </a:solidFill>
                <a:latin typeface="Helvetica Neue" charset="0"/>
              </a:endParaRPr>
            </a:p>
          </p:txBody>
        </p:sp>
        <p:sp>
          <p:nvSpPr>
            <p:cNvPr id="67754" name="Text Box 230"/>
            <p:cNvSpPr txBox="1">
              <a:spLocks noChangeArrowheads="1"/>
            </p:cNvSpPr>
            <p:nvPr/>
          </p:nvSpPr>
          <p:spPr bwMode="auto">
            <a:xfrm>
              <a:off x="1879"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227</a:t>
              </a:r>
              <a:endParaRPr lang="en-US" sz="900" b="0">
                <a:solidFill>
                  <a:srgbClr val="000000"/>
                </a:solidFill>
                <a:latin typeface="Helvetica Neue" charset="0"/>
              </a:endParaRPr>
            </a:p>
          </p:txBody>
        </p:sp>
        <p:sp>
          <p:nvSpPr>
            <p:cNvPr id="67755" name="Text Box 231"/>
            <p:cNvSpPr txBox="1">
              <a:spLocks noChangeArrowheads="1"/>
            </p:cNvSpPr>
            <p:nvPr/>
          </p:nvSpPr>
          <p:spPr bwMode="auto">
            <a:xfrm>
              <a:off x="2128"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228</a:t>
              </a:r>
              <a:endParaRPr lang="en-US" sz="900" b="0">
                <a:solidFill>
                  <a:srgbClr val="000000"/>
                </a:solidFill>
                <a:latin typeface="Helvetica Neue" charset="0"/>
              </a:endParaRPr>
            </a:p>
          </p:txBody>
        </p:sp>
        <p:sp>
          <p:nvSpPr>
            <p:cNvPr id="67756" name="Text Box 232"/>
            <p:cNvSpPr txBox="1">
              <a:spLocks noChangeArrowheads="1"/>
            </p:cNvSpPr>
            <p:nvPr/>
          </p:nvSpPr>
          <p:spPr bwMode="auto">
            <a:xfrm>
              <a:off x="2377"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229</a:t>
              </a:r>
              <a:endParaRPr lang="en-US" sz="900" b="0">
                <a:solidFill>
                  <a:srgbClr val="000000"/>
                </a:solidFill>
                <a:latin typeface="Helvetica Neue" charset="0"/>
              </a:endParaRPr>
            </a:p>
          </p:txBody>
        </p:sp>
        <p:sp>
          <p:nvSpPr>
            <p:cNvPr id="67757" name="Text Box 233"/>
            <p:cNvSpPr txBox="1">
              <a:spLocks noChangeArrowheads="1"/>
            </p:cNvSpPr>
            <p:nvPr/>
          </p:nvSpPr>
          <p:spPr bwMode="auto">
            <a:xfrm>
              <a:off x="2626"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230</a:t>
              </a:r>
              <a:endParaRPr lang="en-US" sz="900" b="0">
                <a:solidFill>
                  <a:srgbClr val="000000"/>
                </a:solidFill>
                <a:latin typeface="Helvetica Neue" charset="0"/>
              </a:endParaRPr>
            </a:p>
          </p:txBody>
        </p:sp>
        <p:sp>
          <p:nvSpPr>
            <p:cNvPr id="67758" name="Text Box 234"/>
            <p:cNvSpPr txBox="1">
              <a:spLocks noChangeArrowheads="1"/>
            </p:cNvSpPr>
            <p:nvPr/>
          </p:nvSpPr>
          <p:spPr bwMode="auto">
            <a:xfrm>
              <a:off x="2875"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231</a:t>
              </a:r>
              <a:endParaRPr lang="en-US" sz="900" b="0">
                <a:solidFill>
                  <a:srgbClr val="000000"/>
                </a:solidFill>
                <a:latin typeface="Helvetica Neue" charset="0"/>
              </a:endParaRPr>
            </a:p>
          </p:txBody>
        </p:sp>
        <p:sp>
          <p:nvSpPr>
            <p:cNvPr id="67759" name="Text Box 235"/>
            <p:cNvSpPr txBox="1">
              <a:spLocks noChangeArrowheads="1"/>
            </p:cNvSpPr>
            <p:nvPr/>
          </p:nvSpPr>
          <p:spPr bwMode="auto">
            <a:xfrm>
              <a:off x="3124"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232</a:t>
              </a:r>
              <a:endParaRPr lang="en-US" sz="900" b="0">
                <a:solidFill>
                  <a:srgbClr val="000000"/>
                </a:solidFill>
                <a:latin typeface="Helvetica Neue" charset="0"/>
              </a:endParaRPr>
            </a:p>
          </p:txBody>
        </p:sp>
        <p:sp>
          <p:nvSpPr>
            <p:cNvPr id="67760" name="Text Box 236"/>
            <p:cNvSpPr txBox="1">
              <a:spLocks noChangeArrowheads="1"/>
            </p:cNvSpPr>
            <p:nvPr/>
          </p:nvSpPr>
          <p:spPr bwMode="auto">
            <a:xfrm>
              <a:off x="3373"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233</a:t>
              </a:r>
              <a:endParaRPr lang="en-US" sz="900" b="0">
                <a:solidFill>
                  <a:srgbClr val="000000"/>
                </a:solidFill>
                <a:latin typeface="Helvetica Neue" charset="0"/>
              </a:endParaRPr>
            </a:p>
          </p:txBody>
        </p:sp>
        <p:sp>
          <p:nvSpPr>
            <p:cNvPr id="67761" name="Text Box 237"/>
            <p:cNvSpPr txBox="1">
              <a:spLocks noChangeArrowheads="1"/>
            </p:cNvSpPr>
            <p:nvPr/>
          </p:nvSpPr>
          <p:spPr bwMode="auto">
            <a:xfrm>
              <a:off x="3622"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234</a:t>
              </a:r>
              <a:endParaRPr lang="en-US" sz="900" b="0">
                <a:solidFill>
                  <a:srgbClr val="000000"/>
                </a:solidFill>
                <a:latin typeface="Helvetica Neue" charset="0"/>
              </a:endParaRPr>
            </a:p>
          </p:txBody>
        </p:sp>
        <p:sp>
          <p:nvSpPr>
            <p:cNvPr id="67762" name="Text Box 238"/>
            <p:cNvSpPr txBox="1">
              <a:spLocks noChangeArrowheads="1"/>
            </p:cNvSpPr>
            <p:nvPr/>
          </p:nvSpPr>
          <p:spPr bwMode="auto">
            <a:xfrm>
              <a:off x="3871"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235</a:t>
              </a:r>
              <a:endParaRPr lang="en-US" sz="900" b="0">
                <a:solidFill>
                  <a:srgbClr val="000000"/>
                </a:solidFill>
                <a:latin typeface="Helvetica Neue" charset="0"/>
              </a:endParaRPr>
            </a:p>
          </p:txBody>
        </p:sp>
        <p:sp>
          <p:nvSpPr>
            <p:cNvPr id="67763" name="Text Box 239"/>
            <p:cNvSpPr txBox="1">
              <a:spLocks noChangeArrowheads="1"/>
            </p:cNvSpPr>
            <p:nvPr/>
          </p:nvSpPr>
          <p:spPr bwMode="auto">
            <a:xfrm>
              <a:off x="4120"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236</a:t>
              </a:r>
              <a:endParaRPr lang="en-US" sz="900" b="0">
                <a:solidFill>
                  <a:srgbClr val="000000"/>
                </a:solidFill>
                <a:latin typeface="Helvetica Neue" charset="0"/>
              </a:endParaRPr>
            </a:p>
          </p:txBody>
        </p:sp>
        <p:sp>
          <p:nvSpPr>
            <p:cNvPr id="67764" name="Text Box 240"/>
            <p:cNvSpPr txBox="1">
              <a:spLocks noChangeArrowheads="1"/>
            </p:cNvSpPr>
            <p:nvPr/>
          </p:nvSpPr>
          <p:spPr bwMode="auto">
            <a:xfrm>
              <a:off x="4369"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237</a:t>
              </a:r>
              <a:endParaRPr lang="en-US" sz="900" b="0">
                <a:solidFill>
                  <a:srgbClr val="000000"/>
                </a:solidFill>
                <a:latin typeface="Helvetica Neue" charset="0"/>
              </a:endParaRPr>
            </a:p>
          </p:txBody>
        </p:sp>
        <p:sp>
          <p:nvSpPr>
            <p:cNvPr id="67765" name="Text Box 241"/>
            <p:cNvSpPr txBox="1">
              <a:spLocks noChangeArrowheads="1"/>
            </p:cNvSpPr>
            <p:nvPr/>
          </p:nvSpPr>
          <p:spPr bwMode="auto">
            <a:xfrm>
              <a:off x="4618"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238</a:t>
              </a:r>
              <a:endParaRPr lang="en-US" sz="900" b="0">
                <a:solidFill>
                  <a:srgbClr val="000000"/>
                </a:solidFill>
                <a:latin typeface="Helvetica Neue" charset="0"/>
              </a:endParaRPr>
            </a:p>
          </p:txBody>
        </p:sp>
        <p:sp>
          <p:nvSpPr>
            <p:cNvPr id="67766" name="Text Box 242"/>
            <p:cNvSpPr txBox="1">
              <a:spLocks noChangeArrowheads="1"/>
            </p:cNvSpPr>
            <p:nvPr/>
          </p:nvSpPr>
          <p:spPr bwMode="auto">
            <a:xfrm>
              <a:off x="4867"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239</a:t>
              </a:r>
              <a:endParaRPr lang="en-US" sz="900" b="0">
                <a:solidFill>
                  <a:srgbClr val="000000"/>
                </a:solidFill>
                <a:latin typeface="Helvetica Neue" charset="0"/>
              </a:endParaRPr>
            </a:p>
          </p:txBody>
        </p:sp>
        <p:sp>
          <p:nvSpPr>
            <p:cNvPr id="67767" name="Text Box 243"/>
            <p:cNvSpPr txBox="1">
              <a:spLocks noChangeArrowheads="1"/>
            </p:cNvSpPr>
            <p:nvPr/>
          </p:nvSpPr>
          <p:spPr bwMode="auto">
            <a:xfrm>
              <a:off x="5116"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240</a:t>
              </a:r>
              <a:endParaRPr lang="en-US" sz="900" b="0">
                <a:solidFill>
                  <a:srgbClr val="000000"/>
                </a:solidFill>
                <a:latin typeface="Helvetica Neue" charset="0"/>
              </a:endParaRPr>
            </a:p>
          </p:txBody>
        </p:sp>
        <p:sp>
          <p:nvSpPr>
            <p:cNvPr id="67768" name="Text Box 244"/>
            <p:cNvSpPr txBox="1">
              <a:spLocks noChangeArrowheads="1"/>
            </p:cNvSpPr>
            <p:nvPr/>
          </p:nvSpPr>
          <p:spPr bwMode="auto">
            <a:xfrm>
              <a:off x="5361" y="3528"/>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241</a:t>
              </a:r>
              <a:endParaRPr lang="en-US" sz="900" b="0">
                <a:solidFill>
                  <a:srgbClr val="000000"/>
                </a:solidFill>
                <a:latin typeface="Helvetica Neue" charset="0"/>
              </a:endParaRPr>
            </a:p>
          </p:txBody>
        </p:sp>
        <p:sp>
          <p:nvSpPr>
            <p:cNvPr id="67769" name="Text Box 245"/>
            <p:cNvSpPr txBox="1">
              <a:spLocks noChangeArrowheads="1"/>
            </p:cNvSpPr>
            <p:nvPr/>
          </p:nvSpPr>
          <p:spPr bwMode="auto">
            <a:xfrm>
              <a:off x="136"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242</a:t>
              </a:r>
              <a:endParaRPr lang="en-US" sz="900" b="0">
                <a:solidFill>
                  <a:srgbClr val="000000"/>
                </a:solidFill>
                <a:latin typeface="Helvetica Neue" charset="0"/>
              </a:endParaRPr>
            </a:p>
          </p:txBody>
        </p:sp>
        <p:sp>
          <p:nvSpPr>
            <p:cNvPr id="67770" name="Text Box 246"/>
            <p:cNvSpPr txBox="1">
              <a:spLocks noChangeArrowheads="1"/>
            </p:cNvSpPr>
            <p:nvPr/>
          </p:nvSpPr>
          <p:spPr bwMode="auto">
            <a:xfrm>
              <a:off x="385"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243</a:t>
              </a:r>
              <a:endParaRPr lang="en-US" sz="900" b="0">
                <a:solidFill>
                  <a:srgbClr val="000000"/>
                </a:solidFill>
                <a:latin typeface="Helvetica Neue" charset="0"/>
              </a:endParaRPr>
            </a:p>
          </p:txBody>
        </p:sp>
        <p:sp>
          <p:nvSpPr>
            <p:cNvPr id="67771" name="Text Box 247"/>
            <p:cNvSpPr txBox="1">
              <a:spLocks noChangeArrowheads="1"/>
            </p:cNvSpPr>
            <p:nvPr/>
          </p:nvSpPr>
          <p:spPr bwMode="auto">
            <a:xfrm>
              <a:off x="634"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244</a:t>
              </a:r>
              <a:endParaRPr lang="en-US" sz="900" b="0">
                <a:solidFill>
                  <a:srgbClr val="000000"/>
                </a:solidFill>
                <a:latin typeface="Helvetica Neue" charset="0"/>
              </a:endParaRPr>
            </a:p>
          </p:txBody>
        </p:sp>
        <p:sp>
          <p:nvSpPr>
            <p:cNvPr id="67772" name="Text Box 248"/>
            <p:cNvSpPr txBox="1">
              <a:spLocks noChangeArrowheads="1"/>
            </p:cNvSpPr>
            <p:nvPr/>
          </p:nvSpPr>
          <p:spPr bwMode="auto">
            <a:xfrm>
              <a:off x="883"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245</a:t>
              </a:r>
              <a:endParaRPr lang="en-US" sz="900" b="0">
                <a:solidFill>
                  <a:srgbClr val="000000"/>
                </a:solidFill>
                <a:latin typeface="Helvetica Neue" charset="0"/>
              </a:endParaRPr>
            </a:p>
          </p:txBody>
        </p:sp>
        <p:sp>
          <p:nvSpPr>
            <p:cNvPr id="67773" name="Text Box 249"/>
            <p:cNvSpPr txBox="1">
              <a:spLocks noChangeArrowheads="1"/>
            </p:cNvSpPr>
            <p:nvPr/>
          </p:nvSpPr>
          <p:spPr bwMode="auto">
            <a:xfrm>
              <a:off x="1132"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246</a:t>
              </a:r>
              <a:endParaRPr lang="en-US" sz="900" b="0">
                <a:solidFill>
                  <a:srgbClr val="000000"/>
                </a:solidFill>
                <a:latin typeface="Helvetica Neue" charset="0"/>
              </a:endParaRPr>
            </a:p>
          </p:txBody>
        </p:sp>
        <p:sp>
          <p:nvSpPr>
            <p:cNvPr id="67774" name="Text Box 250"/>
            <p:cNvSpPr txBox="1">
              <a:spLocks noChangeArrowheads="1"/>
            </p:cNvSpPr>
            <p:nvPr/>
          </p:nvSpPr>
          <p:spPr bwMode="auto">
            <a:xfrm>
              <a:off x="1381"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247</a:t>
              </a:r>
              <a:endParaRPr lang="en-US" sz="900" b="0">
                <a:solidFill>
                  <a:srgbClr val="000000"/>
                </a:solidFill>
                <a:latin typeface="Helvetica Neue" charset="0"/>
              </a:endParaRPr>
            </a:p>
          </p:txBody>
        </p:sp>
        <p:sp>
          <p:nvSpPr>
            <p:cNvPr id="67775" name="Text Box 251"/>
            <p:cNvSpPr txBox="1">
              <a:spLocks noChangeArrowheads="1"/>
            </p:cNvSpPr>
            <p:nvPr/>
          </p:nvSpPr>
          <p:spPr bwMode="auto">
            <a:xfrm>
              <a:off x="1630"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248</a:t>
              </a:r>
              <a:endParaRPr lang="en-US" sz="900" b="0">
                <a:solidFill>
                  <a:srgbClr val="000000"/>
                </a:solidFill>
                <a:latin typeface="Helvetica Neue" charset="0"/>
              </a:endParaRPr>
            </a:p>
          </p:txBody>
        </p:sp>
        <p:sp>
          <p:nvSpPr>
            <p:cNvPr id="67776" name="Text Box 252"/>
            <p:cNvSpPr txBox="1">
              <a:spLocks noChangeArrowheads="1"/>
            </p:cNvSpPr>
            <p:nvPr/>
          </p:nvSpPr>
          <p:spPr bwMode="auto">
            <a:xfrm>
              <a:off x="1879"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249</a:t>
              </a:r>
              <a:endParaRPr lang="en-US" sz="900" b="0">
                <a:solidFill>
                  <a:srgbClr val="000000"/>
                </a:solidFill>
                <a:latin typeface="Helvetica Neue" charset="0"/>
              </a:endParaRPr>
            </a:p>
          </p:txBody>
        </p:sp>
        <p:sp>
          <p:nvSpPr>
            <p:cNvPr id="67777" name="Text Box 253"/>
            <p:cNvSpPr txBox="1">
              <a:spLocks noChangeArrowheads="1"/>
            </p:cNvSpPr>
            <p:nvPr/>
          </p:nvSpPr>
          <p:spPr bwMode="auto">
            <a:xfrm>
              <a:off x="2128"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250</a:t>
              </a:r>
              <a:endParaRPr lang="en-US" sz="900" b="0">
                <a:solidFill>
                  <a:srgbClr val="000000"/>
                </a:solidFill>
                <a:latin typeface="Helvetica Neue" charset="0"/>
              </a:endParaRPr>
            </a:p>
          </p:txBody>
        </p:sp>
        <p:sp>
          <p:nvSpPr>
            <p:cNvPr id="67778" name="Text Box 254"/>
            <p:cNvSpPr txBox="1">
              <a:spLocks noChangeArrowheads="1"/>
            </p:cNvSpPr>
            <p:nvPr/>
          </p:nvSpPr>
          <p:spPr bwMode="auto">
            <a:xfrm>
              <a:off x="2377"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251</a:t>
              </a:r>
              <a:endParaRPr lang="en-US" sz="900" b="0">
                <a:solidFill>
                  <a:srgbClr val="000000"/>
                </a:solidFill>
                <a:latin typeface="Helvetica Neue" charset="0"/>
              </a:endParaRPr>
            </a:p>
          </p:txBody>
        </p:sp>
        <p:sp>
          <p:nvSpPr>
            <p:cNvPr id="67779" name="Text Box 255"/>
            <p:cNvSpPr txBox="1">
              <a:spLocks noChangeArrowheads="1"/>
            </p:cNvSpPr>
            <p:nvPr/>
          </p:nvSpPr>
          <p:spPr bwMode="auto">
            <a:xfrm>
              <a:off x="2626"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252</a:t>
              </a:r>
              <a:endParaRPr lang="en-US" sz="900" b="0">
                <a:solidFill>
                  <a:srgbClr val="000000"/>
                </a:solidFill>
                <a:latin typeface="Helvetica Neue" charset="0"/>
              </a:endParaRPr>
            </a:p>
          </p:txBody>
        </p:sp>
        <p:sp>
          <p:nvSpPr>
            <p:cNvPr id="67780" name="Text Box 256"/>
            <p:cNvSpPr txBox="1">
              <a:spLocks noChangeArrowheads="1"/>
            </p:cNvSpPr>
            <p:nvPr/>
          </p:nvSpPr>
          <p:spPr bwMode="auto">
            <a:xfrm>
              <a:off x="2875"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253</a:t>
              </a:r>
              <a:endParaRPr lang="en-US" sz="900" b="0">
                <a:solidFill>
                  <a:srgbClr val="000000"/>
                </a:solidFill>
                <a:latin typeface="Helvetica Neue" charset="0"/>
              </a:endParaRPr>
            </a:p>
          </p:txBody>
        </p:sp>
        <p:sp>
          <p:nvSpPr>
            <p:cNvPr id="67781" name="Text Box 257"/>
            <p:cNvSpPr txBox="1">
              <a:spLocks noChangeArrowheads="1"/>
            </p:cNvSpPr>
            <p:nvPr/>
          </p:nvSpPr>
          <p:spPr bwMode="auto">
            <a:xfrm>
              <a:off x="3124"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254</a:t>
              </a:r>
              <a:endParaRPr lang="en-US" sz="900" b="0">
                <a:solidFill>
                  <a:srgbClr val="000000"/>
                </a:solidFill>
                <a:latin typeface="Helvetica Neue" charset="0"/>
              </a:endParaRPr>
            </a:p>
          </p:txBody>
        </p:sp>
        <p:sp>
          <p:nvSpPr>
            <p:cNvPr id="67782" name="Text Box 258"/>
            <p:cNvSpPr txBox="1">
              <a:spLocks noChangeArrowheads="1"/>
            </p:cNvSpPr>
            <p:nvPr/>
          </p:nvSpPr>
          <p:spPr bwMode="auto">
            <a:xfrm>
              <a:off x="3373"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255</a:t>
              </a:r>
              <a:endParaRPr lang="en-US" sz="900" b="0">
                <a:solidFill>
                  <a:srgbClr val="000000"/>
                </a:solidFill>
                <a:latin typeface="Helvetica Neue" charset="0"/>
              </a:endParaRPr>
            </a:p>
          </p:txBody>
        </p:sp>
        <p:sp>
          <p:nvSpPr>
            <p:cNvPr id="67783" name="Text Box 259"/>
            <p:cNvSpPr txBox="1">
              <a:spLocks noChangeArrowheads="1"/>
            </p:cNvSpPr>
            <p:nvPr/>
          </p:nvSpPr>
          <p:spPr bwMode="auto">
            <a:xfrm>
              <a:off x="3622"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256</a:t>
              </a:r>
              <a:endParaRPr lang="en-US" sz="900" b="0">
                <a:solidFill>
                  <a:srgbClr val="000000"/>
                </a:solidFill>
                <a:latin typeface="Helvetica Neue" charset="0"/>
              </a:endParaRPr>
            </a:p>
          </p:txBody>
        </p:sp>
        <p:sp>
          <p:nvSpPr>
            <p:cNvPr id="67784" name="Text Box 260"/>
            <p:cNvSpPr txBox="1">
              <a:spLocks noChangeArrowheads="1"/>
            </p:cNvSpPr>
            <p:nvPr/>
          </p:nvSpPr>
          <p:spPr bwMode="auto">
            <a:xfrm>
              <a:off x="3871"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257</a:t>
              </a:r>
              <a:endParaRPr lang="en-US" sz="900" b="0">
                <a:solidFill>
                  <a:srgbClr val="000000"/>
                </a:solidFill>
                <a:latin typeface="Helvetica Neue" charset="0"/>
              </a:endParaRPr>
            </a:p>
          </p:txBody>
        </p:sp>
        <p:sp>
          <p:nvSpPr>
            <p:cNvPr id="67785" name="Text Box 261"/>
            <p:cNvSpPr txBox="1">
              <a:spLocks noChangeArrowheads="1"/>
            </p:cNvSpPr>
            <p:nvPr/>
          </p:nvSpPr>
          <p:spPr bwMode="auto">
            <a:xfrm>
              <a:off x="4120"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258</a:t>
              </a:r>
              <a:endParaRPr lang="en-US" sz="900" b="0">
                <a:solidFill>
                  <a:srgbClr val="000000"/>
                </a:solidFill>
                <a:latin typeface="Helvetica Neue" charset="0"/>
              </a:endParaRPr>
            </a:p>
          </p:txBody>
        </p:sp>
        <p:sp>
          <p:nvSpPr>
            <p:cNvPr id="67786" name="Text Box 262"/>
            <p:cNvSpPr txBox="1">
              <a:spLocks noChangeArrowheads="1"/>
            </p:cNvSpPr>
            <p:nvPr/>
          </p:nvSpPr>
          <p:spPr bwMode="auto">
            <a:xfrm>
              <a:off x="4369"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259</a:t>
              </a:r>
              <a:endParaRPr lang="en-US" sz="900" b="0">
                <a:solidFill>
                  <a:srgbClr val="000000"/>
                </a:solidFill>
                <a:latin typeface="Helvetica Neue" charset="0"/>
              </a:endParaRPr>
            </a:p>
          </p:txBody>
        </p:sp>
        <p:sp>
          <p:nvSpPr>
            <p:cNvPr id="67787" name="Text Box 263"/>
            <p:cNvSpPr txBox="1">
              <a:spLocks noChangeArrowheads="1"/>
            </p:cNvSpPr>
            <p:nvPr/>
          </p:nvSpPr>
          <p:spPr bwMode="auto">
            <a:xfrm>
              <a:off x="4618"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260</a:t>
              </a:r>
              <a:endParaRPr lang="en-US" sz="900" b="0">
                <a:solidFill>
                  <a:srgbClr val="000000"/>
                </a:solidFill>
                <a:latin typeface="Helvetica Neue" charset="0"/>
              </a:endParaRPr>
            </a:p>
          </p:txBody>
        </p:sp>
        <p:sp>
          <p:nvSpPr>
            <p:cNvPr id="67788" name="Text Box 264"/>
            <p:cNvSpPr txBox="1">
              <a:spLocks noChangeArrowheads="1"/>
            </p:cNvSpPr>
            <p:nvPr/>
          </p:nvSpPr>
          <p:spPr bwMode="auto">
            <a:xfrm>
              <a:off x="4867"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261</a:t>
              </a:r>
              <a:endParaRPr lang="en-US" sz="900" b="0">
                <a:solidFill>
                  <a:srgbClr val="000000"/>
                </a:solidFill>
                <a:latin typeface="Helvetica Neue" charset="0"/>
              </a:endParaRPr>
            </a:p>
          </p:txBody>
        </p:sp>
        <p:sp>
          <p:nvSpPr>
            <p:cNvPr id="67789" name="Text Box 265"/>
            <p:cNvSpPr txBox="1">
              <a:spLocks noChangeArrowheads="1"/>
            </p:cNvSpPr>
            <p:nvPr/>
          </p:nvSpPr>
          <p:spPr bwMode="auto">
            <a:xfrm>
              <a:off x="5116"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262</a:t>
              </a:r>
              <a:endParaRPr lang="en-US" sz="900" b="0">
                <a:solidFill>
                  <a:srgbClr val="000000"/>
                </a:solidFill>
                <a:latin typeface="Helvetica Neue" charset="0"/>
              </a:endParaRPr>
            </a:p>
          </p:txBody>
        </p:sp>
        <p:sp>
          <p:nvSpPr>
            <p:cNvPr id="67790" name="Text Box 266"/>
            <p:cNvSpPr txBox="1">
              <a:spLocks noChangeArrowheads="1"/>
            </p:cNvSpPr>
            <p:nvPr/>
          </p:nvSpPr>
          <p:spPr bwMode="auto">
            <a:xfrm>
              <a:off x="5361" y="377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263</a:t>
              </a:r>
              <a:endParaRPr lang="en-US" sz="900" b="0">
                <a:solidFill>
                  <a:srgbClr val="000000"/>
                </a:solidFill>
                <a:latin typeface="Helvetica Neue" charset="0"/>
              </a:endParaRPr>
            </a:p>
          </p:txBody>
        </p:sp>
        <p:sp>
          <p:nvSpPr>
            <p:cNvPr id="67791" name="Text Box 267"/>
            <p:cNvSpPr txBox="1">
              <a:spLocks noChangeArrowheads="1"/>
            </p:cNvSpPr>
            <p:nvPr/>
          </p:nvSpPr>
          <p:spPr bwMode="auto">
            <a:xfrm>
              <a:off x="13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264</a:t>
              </a:r>
              <a:endParaRPr lang="en-US" sz="900" b="0">
                <a:solidFill>
                  <a:srgbClr val="000000"/>
                </a:solidFill>
                <a:latin typeface="Helvetica Neue" charset="0"/>
              </a:endParaRPr>
            </a:p>
          </p:txBody>
        </p:sp>
        <p:sp>
          <p:nvSpPr>
            <p:cNvPr id="67792" name="Text Box 268"/>
            <p:cNvSpPr txBox="1">
              <a:spLocks noChangeArrowheads="1"/>
            </p:cNvSpPr>
            <p:nvPr/>
          </p:nvSpPr>
          <p:spPr bwMode="auto">
            <a:xfrm>
              <a:off x="385"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265</a:t>
              </a:r>
              <a:endParaRPr lang="en-US" sz="900" b="0">
                <a:solidFill>
                  <a:srgbClr val="000000"/>
                </a:solidFill>
                <a:latin typeface="Helvetica Neue" charset="0"/>
              </a:endParaRPr>
            </a:p>
          </p:txBody>
        </p:sp>
        <p:sp>
          <p:nvSpPr>
            <p:cNvPr id="67793" name="Text Box 269"/>
            <p:cNvSpPr txBox="1">
              <a:spLocks noChangeArrowheads="1"/>
            </p:cNvSpPr>
            <p:nvPr/>
          </p:nvSpPr>
          <p:spPr bwMode="auto">
            <a:xfrm>
              <a:off x="634"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266</a:t>
              </a:r>
              <a:endParaRPr lang="en-US" sz="900" b="0">
                <a:solidFill>
                  <a:srgbClr val="000000"/>
                </a:solidFill>
                <a:latin typeface="Helvetica Neue" charset="0"/>
              </a:endParaRPr>
            </a:p>
          </p:txBody>
        </p:sp>
        <p:sp>
          <p:nvSpPr>
            <p:cNvPr id="67794" name="Text Box 270"/>
            <p:cNvSpPr txBox="1">
              <a:spLocks noChangeArrowheads="1"/>
            </p:cNvSpPr>
            <p:nvPr/>
          </p:nvSpPr>
          <p:spPr bwMode="auto">
            <a:xfrm>
              <a:off x="883"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267</a:t>
              </a:r>
              <a:endParaRPr lang="en-US" sz="900" b="0">
                <a:solidFill>
                  <a:srgbClr val="000000"/>
                </a:solidFill>
                <a:latin typeface="Helvetica Neue" charset="0"/>
              </a:endParaRPr>
            </a:p>
          </p:txBody>
        </p:sp>
        <p:sp>
          <p:nvSpPr>
            <p:cNvPr id="67795" name="Text Box 271"/>
            <p:cNvSpPr txBox="1">
              <a:spLocks noChangeArrowheads="1"/>
            </p:cNvSpPr>
            <p:nvPr/>
          </p:nvSpPr>
          <p:spPr bwMode="auto">
            <a:xfrm>
              <a:off x="1132"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268</a:t>
              </a:r>
              <a:endParaRPr lang="en-US" sz="900" b="0">
                <a:solidFill>
                  <a:srgbClr val="000000"/>
                </a:solidFill>
                <a:latin typeface="Helvetica Neue" charset="0"/>
              </a:endParaRPr>
            </a:p>
          </p:txBody>
        </p:sp>
        <p:sp>
          <p:nvSpPr>
            <p:cNvPr id="67796" name="Text Box 272"/>
            <p:cNvSpPr txBox="1">
              <a:spLocks noChangeArrowheads="1"/>
            </p:cNvSpPr>
            <p:nvPr/>
          </p:nvSpPr>
          <p:spPr bwMode="auto">
            <a:xfrm>
              <a:off x="138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269</a:t>
              </a:r>
              <a:endParaRPr lang="en-US" sz="900" b="0">
                <a:solidFill>
                  <a:srgbClr val="000000"/>
                </a:solidFill>
                <a:latin typeface="Helvetica Neue" charset="0"/>
              </a:endParaRPr>
            </a:p>
          </p:txBody>
        </p:sp>
        <p:sp>
          <p:nvSpPr>
            <p:cNvPr id="67797" name="Text Box 273"/>
            <p:cNvSpPr txBox="1">
              <a:spLocks noChangeArrowheads="1"/>
            </p:cNvSpPr>
            <p:nvPr/>
          </p:nvSpPr>
          <p:spPr bwMode="auto">
            <a:xfrm>
              <a:off x="1630"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270</a:t>
              </a:r>
              <a:endParaRPr lang="en-US" sz="900" b="0">
                <a:solidFill>
                  <a:srgbClr val="000000"/>
                </a:solidFill>
                <a:latin typeface="Helvetica Neue" charset="0"/>
              </a:endParaRPr>
            </a:p>
          </p:txBody>
        </p:sp>
        <p:sp>
          <p:nvSpPr>
            <p:cNvPr id="67798" name="Text Box 274"/>
            <p:cNvSpPr txBox="1">
              <a:spLocks noChangeArrowheads="1"/>
            </p:cNvSpPr>
            <p:nvPr/>
          </p:nvSpPr>
          <p:spPr bwMode="auto">
            <a:xfrm>
              <a:off x="1879"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271</a:t>
              </a:r>
              <a:endParaRPr lang="en-US" sz="900" b="0">
                <a:solidFill>
                  <a:srgbClr val="000000"/>
                </a:solidFill>
                <a:latin typeface="Helvetica Neue" charset="0"/>
              </a:endParaRPr>
            </a:p>
          </p:txBody>
        </p:sp>
        <p:sp>
          <p:nvSpPr>
            <p:cNvPr id="67799" name="Text Box 275"/>
            <p:cNvSpPr txBox="1">
              <a:spLocks noChangeArrowheads="1"/>
            </p:cNvSpPr>
            <p:nvPr/>
          </p:nvSpPr>
          <p:spPr bwMode="auto">
            <a:xfrm>
              <a:off x="2128"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272</a:t>
              </a:r>
              <a:endParaRPr lang="en-US" sz="900" b="0">
                <a:solidFill>
                  <a:srgbClr val="000000"/>
                </a:solidFill>
                <a:latin typeface="Helvetica Neue" charset="0"/>
              </a:endParaRPr>
            </a:p>
          </p:txBody>
        </p:sp>
        <p:sp>
          <p:nvSpPr>
            <p:cNvPr id="67800" name="Text Box 276"/>
            <p:cNvSpPr txBox="1">
              <a:spLocks noChangeArrowheads="1"/>
            </p:cNvSpPr>
            <p:nvPr/>
          </p:nvSpPr>
          <p:spPr bwMode="auto">
            <a:xfrm>
              <a:off x="2377"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273</a:t>
              </a:r>
              <a:endParaRPr lang="en-US" sz="900" b="0">
                <a:solidFill>
                  <a:srgbClr val="000000"/>
                </a:solidFill>
                <a:latin typeface="Helvetica Neue" charset="0"/>
              </a:endParaRPr>
            </a:p>
          </p:txBody>
        </p:sp>
        <p:sp>
          <p:nvSpPr>
            <p:cNvPr id="67801" name="Text Box 277"/>
            <p:cNvSpPr txBox="1">
              <a:spLocks noChangeArrowheads="1"/>
            </p:cNvSpPr>
            <p:nvPr/>
          </p:nvSpPr>
          <p:spPr bwMode="auto">
            <a:xfrm>
              <a:off x="262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274</a:t>
              </a:r>
              <a:endParaRPr lang="en-US" sz="900" b="0">
                <a:solidFill>
                  <a:srgbClr val="000000"/>
                </a:solidFill>
                <a:latin typeface="Helvetica Neue" charset="0"/>
              </a:endParaRPr>
            </a:p>
          </p:txBody>
        </p:sp>
        <p:sp>
          <p:nvSpPr>
            <p:cNvPr id="67802" name="Text Box 278"/>
            <p:cNvSpPr txBox="1">
              <a:spLocks noChangeArrowheads="1"/>
            </p:cNvSpPr>
            <p:nvPr/>
          </p:nvSpPr>
          <p:spPr bwMode="auto">
            <a:xfrm>
              <a:off x="2875"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275</a:t>
              </a:r>
              <a:endParaRPr lang="en-US" sz="900" b="0">
                <a:solidFill>
                  <a:srgbClr val="000000"/>
                </a:solidFill>
                <a:latin typeface="Helvetica Neue" charset="0"/>
              </a:endParaRPr>
            </a:p>
          </p:txBody>
        </p:sp>
        <p:sp>
          <p:nvSpPr>
            <p:cNvPr id="67803" name="Text Box 279"/>
            <p:cNvSpPr txBox="1">
              <a:spLocks noChangeArrowheads="1"/>
            </p:cNvSpPr>
            <p:nvPr/>
          </p:nvSpPr>
          <p:spPr bwMode="auto">
            <a:xfrm>
              <a:off x="3124"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276</a:t>
              </a:r>
              <a:endParaRPr lang="en-US" sz="900" b="0">
                <a:solidFill>
                  <a:srgbClr val="000000"/>
                </a:solidFill>
                <a:latin typeface="Helvetica Neue" charset="0"/>
              </a:endParaRPr>
            </a:p>
          </p:txBody>
        </p:sp>
        <p:sp>
          <p:nvSpPr>
            <p:cNvPr id="67804" name="Text Box 280"/>
            <p:cNvSpPr txBox="1">
              <a:spLocks noChangeArrowheads="1"/>
            </p:cNvSpPr>
            <p:nvPr/>
          </p:nvSpPr>
          <p:spPr bwMode="auto">
            <a:xfrm>
              <a:off x="3373"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277</a:t>
              </a:r>
              <a:endParaRPr lang="en-US" sz="900" b="0">
                <a:solidFill>
                  <a:srgbClr val="000000"/>
                </a:solidFill>
                <a:latin typeface="Helvetica Neue" charset="0"/>
              </a:endParaRPr>
            </a:p>
          </p:txBody>
        </p:sp>
        <p:sp>
          <p:nvSpPr>
            <p:cNvPr id="67805" name="Text Box 281"/>
            <p:cNvSpPr txBox="1">
              <a:spLocks noChangeArrowheads="1"/>
            </p:cNvSpPr>
            <p:nvPr/>
          </p:nvSpPr>
          <p:spPr bwMode="auto">
            <a:xfrm>
              <a:off x="3622"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278</a:t>
              </a:r>
              <a:endParaRPr lang="en-US" sz="900" b="0">
                <a:solidFill>
                  <a:srgbClr val="000000"/>
                </a:solidFill>
                <a:latin typeface="Helvetica Neue" charset="0"/>
              </a:endParaRPr>
            </a:p>
          </p:txBody>
        </p:sp>
        <p:sp>
          <p:nvSpPr>
            <p:cNvPr id="67806" name="Text Box 282"/>
            <p:cNvSpPr txBox="1">
              <a:spLocks noChangeArrowheads="1"/>
            </p:cNvSpPr>
            <p:nvPr/>
          </p:nvSpPr>
          <p:spPr bwMode="auto">
            <a:xfrm>
              <a:off x="387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279</a:t>
              </a:r>
              <a:endParaRPr lang="en-US" sz="900" b="0">
                <a:solidFill>
                  <a:srgbClr val="000000"/>
                </a:solidFill>
                <a:latin typeface="Helvetica Neue" charset="0"/>
              </a:endParaRPr>
            </a:p>
          </p:txBody>
        </p:sp>
        <p:sp>
          <p:nvSpPr>
            <p:cNvPr id="67807" name="Text Box 283"/>
            <p:cNvSpPr txBox="1">
              <a:spLocks noChangeArrowheads="1"/>
            </p:cNvSpPr>
            <p:nvPr/>
          </p:nvSpPr>
          <p:spPr bwMode="auto">
            <a:xfrm>
              <a:off x="4120"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280</a:t>
              </a:r>
              <a:endParaRPr lang="en-US" sz="900" b="0">
                <a:solidFill>
                  <a:srgbClr val="000000"/>
                </a:solidFill>
                <a:latin typeface="Helvetica Neue" charset="0"/>
              </a:endParaRPr>
            </a:p>
          </p:txBody>
        </p:sp>
        <p:sp>
          <p:nvSpPr>
            <p:cNvPr id="67808" name="Text Box 284"/>
            <p:cNvSpPr txBox="1">
              <a:spLocks noChangeArrowheads="1"/>
            </p:cNvSpPr>
            <p:nvPr/>
          </p:nvSpPr>
          <p:spPr bwMode="auto">
            <a:xfrm>
              <a:off x="4369"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281</a:t>
              </a:r>
              <a:endParaRPr lang="en-US" sz="900" b="0">
                <a:solidFill>
                  <a:srgbClr val="000000"/>
                </a:solidFill>
                <a:latin typeface="Helvetica Neue" charset="0"/>
              </a:endParaRPr>
            </a:p>
          </p:txBody>
        </p:sp>
        <p:sp>
          <p:nvSpPr>
            <p:cNvPr id="67809" name="Text Box 285"/>
            <p:cNvSpPr txBox="1">
              <a:spLocks noChangeArrowheads="1"/>
            </p:cNvSpPr>
            <p:nvPr/>
          </p:nvSpPr>
          <p:spPr bwMode="auto">
            <a:xfrm>
              <a:off x="4618"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282</a:t>
              </a:r>
              <a:endParaRPr lang="en-US" sz="900" b="0">
                <a:solidFill>
                  <a:srgbClr val="000000"/>
                </a:solidFill>
                <a:latin typeface="Helvetica Neue" charset="0"/>
              </a:endParaRPr>
            </a:p>
          </p:txBody>
        </p:sp>
        <p:sp>
          <p:nvSpPr>
            <p:cNvPr id="67810" name="Text Box 286"/>
            <p:cNvSpPr txBox="1">
              <a:spLocks noChangeArrowheads="1"/>
            </p:cNvSpPr>
            <p:nvPr/>
          </p:nvSpPr>
          <p:spPr bwMode="auto">
            <a:xfrm>
              <a:off x="4867"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283</a:t>
              </a:r>
              <a:endParaRPr lang="en-US" sz="900" b="0">
                <a:solidFill>
                  <a:srgbClr val="000000"/>
                </a:solidFill>
                <a:latin typeface="Helvetica Neue" charset="0"/>
              </a:endParaRPr>
            </a:p>
          </p:txBody>
        </p:sp>
        <p:sp>
          <p:nvSpPr>
            <p:cNvPr id="67811" name="Text Box 287"/>
            <p:cNvSpPr txBox="1">
              <a:spLocks noChangeArrowheads="1"/>
            </p:cNvSpPr>
            <p:nvPr/>
          </p:nvSpPr>
          <p:spPr bwMode="auto">
            <a:xfrm>
              <a:off x="5116"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284</a:t>
              </a:r>
              <a:endParaRPr lang="en-US" sz="900" b="0">
                <a:solidFill>
                  <a:srgbClr val="000000"/>
                </a:solidFill>
                <a:latin typeface="Helvetica Neue" charset="0"/>
              </a:endParaRPr>
            </a:p>
          </p:txBody>
        </p:sp>
        <p:sp>
          <p:nvSpPr>
            <p:cNvPr id="67812" name="Text Box 288"/>
            <p:cNvSpPr txBox="1">
              <a:spLocks noChangeArrowheads="1"/>
            </p:cNvSpPr>
            <p:nvPr/>
          </p:nvSpPr>
          <p:spPr bwMode="auto">
            <a:xfrm>
              <a:off x="5361" y="4010"/>
              <a:ext cx="271" cy="135"/>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900" b="0">
                  <a:solidFill>
                    <a:srgbClr val="000000"/>
                  </a:solidFill>
                </a:rPr>
                <a:t>285</a:t>
              </a:r>
              <a:endParaRPr lang="en-US" sz="900" b="0">
                <a:solidFill>
                  <a:srgbClr val="000000"/>
                </a:solidFill>
                <a:latin typeface="Helvetica Neue" charset="0"/>
              </a:endParaRPr>
            </a:p>
          </p:txBody>
        </p:sp>
      </p:grpSp>
      <p:grpSp>
        <p:nvGrpSpPr>
          <p:cNvPr id="3" name="Group 289"/>
          <p:cNvGrpSpPr>
            <a:grpSpLocks/>
          </p:cNvGrpSpPr>
          <p:nvPr/>
        </p:nvGrpSpPr>
        <p:grpSpPr bwMode="auto">
          <a:xfrm>
            <a:off x="231775" y="1711325"/>
            <a:ext cx="8702675" cy="2501900"/>
            <a:chOff x="146" y="1040"/>
            <a:chExt cx="5482" cy="1576"/>
          </a:xfrm>
        </p:grpSpPr>
        <p:sp>
          <p:nvSpPr>
            <p:cNvPr id="37689" name="Rectangle 290"/>
            <p:cNvSpPr>
              <a:spLocks noChangeArrowheads="1"/>
            </p:cNvSpPr>
            <p:nvPr/>
          </p:nvSpPr>
          <p:spPr bwMode="auto">
            <a:xfrm>
              <a:off x="146"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0" name="Rectangle 291"/>
            <p:cNvSpPr>
              <a:spLocks noChangeArrowheads="1"/>
            </p:cNvSpPr>
            <p:nvPr/>
          </p:nvSpPr>
          <p:spPr bwMode="auto">
            <a:xfrm>
              <a:off x="395"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1" name="Rectangle 292"/>
            <p:cNvSpPr>
              <a:spLocks noChangeArrowheads="1"/>
            </p:cNvSpPr>
            <p:nvPr/>
          </p:nvSpPr>
          <p:spPr bwMode="auto">
            <a:xfrm>
              <a:off x="644"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2" name="Rectangle 293"/>
            <p:cNvSpPr>
              <a:spLocks noChangeArrowheads="1"/>
            </p:cNvSpPr>
            <p:nvPr/>
          </p:nvSpPr>
          <p:spPr bwMode="auto">
            <a:xfrm>
              <a:off x="893"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3" name="Rectangle 294"/>
            <p:cNvSpPr>
              <a:spLocks noChangeArrowheads="1"/>
            </p:cNvSpPr>
            <p:nvPr/>
          </p:nvSpPr>
          <p:spPr bwMode="auto">
            <a:xfrm>
              <a:off x="1142"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4" name="Rectangle 295"/>
            <p:cNvSpPr>
              <a:spLocks noChangeArrowheads="1"/>
            </p:cNvSpPr>
            <p:nvPr/>
          </p:nvSpPr>
          <p:spPr bwMode="auto">
            <a:xfrm>
              <a:off x="1391"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5" name="Rectangle 296"/>
            <p:cNvSpPr>
              <a:spLocks noChangeArrowheads="1"/>
            </p:cNvSpPr>
            <p:nvPr/>
          </p:nvSpPr>
          <p:spPr bwMode="auto">
            <a:xfrm>
              <a:off x="1640"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6" name="Rectangle 297"/>
            <p:cNvSpPr>
              <a:spLocks noChangeArrowheads="1"/>
            </p:cNvSpPr>
            <p:nvPr/>
          </p:nvSpPr>
          <p:spPr bwMode="auto">
            <a:xfrm>
              <a:off x="1889"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7" name="Rectangle 298"/>
            <p:cNvSpPr>
              <a:spLocks noChangeArrowheads="1"/>
            </p:cNvSpPr>
            <p:nvPr/>
          </p:nvSpPr>
          <p:spPr bwMode="auto">
            <a:xfrm>
              <a:off x="2138"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8" name="Rectangle 299"/>
            <p:cNvSpPr>
              <a:spLocks noChangeArrowheads="1"/>
            </p:cNvSpPr>
            <p:nvPr/>
          </p:nvSpPr>
          <p:spPr bwMode="auto">
            <a:xfrm>
              <a:off x="2387"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99" name="Rectangle 300"/>
            <p:cNvSpPr>
              <a:spLocks noChangeArrowheads="1"/>
            </p:cNvSpPr>
            <p:nvPr/>
          </p:nvSpPr>
          <p:spPr bwMode="auto">
            <a:xfrm>
              <a:off x="2636"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0" name="Rectangle 301"/>
            <p:cNvSpPr>
              <a:spLocks noChangeArrowheads="1"/>
            </p:cNvSpPr>
            <p:nvPr/>
          </p:nvSpPr>
          <p:spPr bwMode="auto">
            <a:xfrm>
              <a:off x="2885"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1" name="Rectangle 302"/>
            <p:cNvSpPr>
              <a:spLocks noChangeArrowheads="1"/>
            </p:cNvSpPr>
            <p:nvPr/>
          </p:nvSpPr>
          <p:spPr bwMode="auto">
            <a:xfrm>
              <a:off x="3134"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2" name="Rectangle 303"/>
            <p:cNvSpPr>
              <a:spLocks noChangeArrowheads="1"/>
            </p:cNvSpPr>
            <p:nvPr/>
          </p:nvSpPr>
          <p:spPr bwMode="auto">
            <a:xfrm>
              <a:off x="3383"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3" name="Rectangle 304"/>
            <p:cNvSpPr>
              <a:spLocks noChangeArrowheads="1"/>
            </p:cNvSpPr>
            <p:nvPr/>
          </p:nvSpPr>
          <p:spPr bwMode="auto">
            <a:xfrm>
              <a:off x="3632"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4" name="Rectangle 305"/>
            <p:cNvSpPr>
              <a:spLocks noChangeArrowheads="1"/>
            </p:cNvSpPr>
            <p:nvPr/>
          </p:nvSpPr>
          <p:spPr bwMode="auto">
            <a:xfrm>
              <a:off x="3881"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5" name="Rectangle 306"/>
            <p:cNvSpPr>
              <a:spLocks noChangeArrowheads="1"/>
            </p:cNvSpPr>
            <p:nvPr/>
          </p:nvSpPr>
          <p:spPr bwMode="auto">
            <a:xfrm>
              <a:off x="4130"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6" name="Rectangle 307"/>
            <p:cNvSpPr>
              <a:spLocks noChangeArrowheads="1"/>
            </p:cNvSpPr>
            <p:nvPr/>
          </p:nvSpPr>
          <p:spPr bwMode="auto">
            <a:xfrm>
              <a:off x="4379"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7" name="Rectangle 308"/>
            <p:cNvSpPr>
              <a:spLocks noChangeArrowheads="1"/>
            </p:cNvSpPr>
            <p:nvPr/>
          </p:nvSpPr>
          <p:spPr bwMode="auto">
            <a:xfrm>
              <a:off x="4628"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8" name="Rectangle 309"/>
            <p:cNvSpPr>
              <a:spLocks noChangeArrowheads="1"/>
            </p:cNvSpPr>
            <p:nvPr/>
          </p:nvSpPr>
          <p:spPr bwMode="auto">
            <a:xfrm>
              <a:off x="4877"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09" name="Rectangle 310"/>
            <p:cNvSpPr>
              <a:spLocks noChangeArrowheads="1"/>
            </p:cNvSpPr>
            <p:nvPr/>
          </p:nvSpPr>
          <p:spPr bwMode="auto">
            <a:xfrm>
              <a:off x="5126"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0" name="Rectangle 311"/>
            <p:cNvSpPr>
              <a:spLocks noChangeArrowheads="1"/>
            </p:cNvSpPr>
            <p:nvPr/>
          </p:nvSpPr>
          <p:spPr bwMode="auto">
            <a:xfrm>
              <a:off x="5371" y="10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1" name="Rectangle 312"/>
            <p:cNvSpPr>
              <a:spLocks noChangeArrowheads="1"/>
            </p:cNvSpPr>
            <p:nvPr/>
          </p:nvSpPr>
          <p:spPr bwMode="auto">
            <a:xfrm>
              <a:off x="146"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2" name="Rectangle 313"/>
            <p:cNvSpPr>
              <a:spLocks noChangeArrowheads="1"/>
            </p:cNvSpPr>
            <p:nvPr/>
          </p:nvSpPr>
          <p:spPr bwMode="auto">
            <a:xfrm>
              <a:off x="395"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3" name="Rectangle 314"/>
            <p:cNvSpPr>
              <a:spLocks noChangeArrowheads="1"/>
            </p:cNvSpPr>
            <p:nvPr/>
          </p:nvSpPr>
          <p:spPr bwMode="auto">
            <a:xfrm>
              <a:off x="644"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4" name="Rectangle 315"/>
            <p:cNvSpPr>
              <a:spLocks noChangeArrowheads="1"/>
            </p:cNvSpPr>
            <p:nvPr/>
          </p:nvSpPr>
          <p:spPr bwMode="auto">
            <a:xfrm>
              <a:off x="893"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5" name="Rectangle 316"/>
            <p:cNvSpPr>
              <a:spLocks noChangeArrowheads="1"/>
            </p:cNvSpPr>
            <p:nvPr/>
          </p:nvSpPr>
          <p:spPr bwMode="auto">
            <a:xfrm>
              <a:off x="1142"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6" name="Rectangle 317"/>
            <p:cNvSpPr>
              <a:spLocks noChangeArrowheads="1"/>
            </p:cNvSpPr>
            <p:nvPr/>
          </p:nvSpPr>
          <p:spPr bwMode="auto">
            <a:xfrm>
              <a:off x="1391"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7" name="Rectangle 318"/>
            <p:cNvSpPr>
              <a:spLocks noChangeArrowheads="1"/>
            </p:cNvSpPr>
            <p:nvPr/>
          </p:nvSpPr>
          <p:spPr bwMode="auto">
            <a:xfrm>
              <a:off x="1640"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8" name="Rectangle 319"/>
            <p:cNvSpPr>
              <a:spLocks noChangeArrowheads="1"/>
            </p:cNvSpPr>
            <p:nvPr/>
          </p:nvSpPr>
          <p:spPr bwMode="auto">
            <a:xfrm>
              <a:off x="1889"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19" name="Rectangle 320"/>
            <p:cNvSpPr>
              <a:spLocks noChangeArrowheads="1"/>
            </p:cNvSpPr>
            <p:nvPr/>
          </p:nvSpPr>
          <p:spPr bwMode="auto">
            <a:xfrm>
              <a:off x="2138"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0" name="Rectangle 321"/>
            <p:cNvSpPr>
              <a:spLocks noChangeArrowheads="1"/>
            </p:cNvSpPr>
            <p:nvPr/>
          </p:nvSpPr>
          <p:spPr bwMode="auto">
            <a:xfrm>
              <a:off x="2387"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1" name="Rectangle 322"/>
            <p:cNvSpPr>
              <a:spLocks noChangeArrowheads="1"/>
            </p:cNvSpPr>
            <p:nvPr/>
          </p:nvSpPr>
          <p:spPr bwMode="auto">
            <a:xfrm>
              <a:off x="2636"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2" name="Rectangle 323"/>
            <p:cNvSpPr>
              <a:spLocks noChangeArrowheads="1"/>
            </p:cNvSpPr>
            <p:nvPr/>
          </p:nvSpPr>
          <p:spPr bwMode="auto">
            <a:xfrm>
              <a:off x="2885"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3" name="Rectangle 324"/>
            <p:cNvSpPr>
              <a:spLocks noChangeArrowheads="1"/>
            </p:cNvSpPr>
            <p:nvPr/>
          </p:nvSpPr>
          <p:spPr bwMode="auto">
            <a:xfrm>
              <a:off x="3134"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4" name="Rectangle 325"/>
            <p:cNvSpPr>
              <a:spLocks noChangeArrowheads="1"/>
            </p:cNvSpPr>
            <p:nvPr/>
          </p:nvSpPr>
          <p:spPr bwMode="auto">
            <a:xfrm>
              <a:off x="3383"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5" name="Rectangle 326"/>
            <p:cNvSpPr>
              <a:spLocks noChangeArrowheads="1"/>
            </p:cNvSpPr>
            <p:nvPr/>
          </p:nvSpPr>
          <p:spPr bwMode="auto">
            <a:xfrm>
              <a:off x="3632"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6" name="Rectangle 327"/>
            <p:cNvSpPr>
              <a:spLocks noChangeArrowheads="1"/>
            </p:cNvSpPr>
            <p:nvPr/>
          </p:nvSpPr>
          <p:spPr bwMode="auto">
            <a:xfrm>
              <a:off x="3881"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7" name="Rectangle 328"/>
            <p:cNvSpPr>
              <a:spLocks noChangeArrowheads="1"/>
            </p:cNvSpPr>
            <p:nvPr/>
          </p:nvSpPr>
          <p:spPr bwMode="auto">
            <a:xfrm>
              <a:off x="4130"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8" name="Rectangle 329"/>
            <p:cNvSpPr>
              <a:spLocks noChangeArrowheads="1"/>
            </p:cNvSpPr>
            <p:nvPr/>
          </p:nvSpPr>
          <p:spPr bwMode="auto">
            <a:xfrm>
              <a:off x="4379"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29" name="Rectangle 330"/>
            <p:cNvSpPr>
              <a:spLocks noChangeArrowheads="1"/>
            </p:cNvSpPr>
            <p:nvPr/>
          </p:nvSpPr>
          <p:spPr bwMode="auto">
            <a:xfrm>
              <a:off x="4628"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0" name="Rectangle 331"/>
            <p:cNvSpPr>
              <a:spLocks noChangeArrowheads="1"/>
            </p:cNvSpPr>
            <p:nvPr/>
          </p:nvSpPr>
          <p:spPr bwMode="auto">
            <a:xfrm>
              <a:off x="4877"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1" name="Rectangle 332"/>
            <p:cNvSpPr>
              <a:spLocks noChangeArrowheads="1"/>
            </p:cNvSpPr>
            <p:nvPr/>
          </p:nvSpPr>
          <p:spPr bwMode="auto">
            <a:xfrm>
              <a:off x="5126"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2" name="Rectangle 333"/>
            <p:cNvSpPr>
              <a:spLocks noChangeArrowheads="1"/>
            </p:cNvSpPr>
            <p:nvPr/>
          </p:nvSpPr>
          <p:spPr bwMode="auto">
            <a:xfrm>
              <a:off x="5371" y="12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3" name="Rectangle 334"/>
            <p:cNvSpPr>
              <a:spLocks noChangeArrowheads="1"/>
            </p:cNvSpPr>
            <p:nvPr/>
          </p:nvSpPr>
          <p:spPr bwMode="auto">
            <a:xfrm>
              <a:off x="146"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4" name="Rectangle 335"/>
            <p:cNvSpPr>
              <a:spLocks noChangeArrowheads="1"/>
            </p:cNvSpPr>
            <p:nvPr/>
          </p:nvSpPr>
          <p:spPr bwMode="auto">
            <a:xfrm>
              <a:off x="395"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5" name="Rectangle 336"/>
            <p:cNvSpPr>
              <a:spLocks noChangeArrowheads="1"/>
            </p:cNvSpPr>
            <p:nvPr/>
          </p:nvSpPr>
          <p:spPr bwMode="auto">
            <a:xfrm>
              <a:off x="644"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6" name="Rectangle 337"/>
            <p:cNvSpPr>
              <a:spLocks noChangeArrowheads="1"/>
            </p:cNvSpPr>
            <p:nvPr/>
          </p:nvSpPr>
          <p:spPr bwMode="auto">
            <a:xfrm>
              <a:off x="893"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7" name="Rectangle 338"/>
            <p:cNvSpPr>
              <a:spLocks noChangeArrowheads="1"/>
            </p:cNvSpPr>
            <p:nvPr/>
          </p:nvSpPr>
          <p:spPr bwMode="auto">
            <a:xfrm>
              <a:off x="1142"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8" name="Rectangle 339"/>
            <p:cNvSpPr>
              <a:spLocks noChangeArrowheads="1"/>
            </p:cNvSpPr>
            <p:nvPr/>
          </p:nvSpPr>
          <p:spPr bwMode="auto">
            <a:xfrm>
              <a:off x="1391"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39" name="Rectangle 340"/>
            <p:cNvSpPr>
              <a:spLocks noChangeArrowheads="1"/>
            </p:cNvSpPr>
            <p:nvPr/>
          </p:nvSpPr>
          <p:spPr bwMode="auto">
            <a:xfrm>
              <a:off x="1640"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0" name="Rectangle 341"/>
            <p:cNvSpPr>
              <a:spLocks noChangeArrowheads="1"/>
            </p:cNvSpPr>
            <p:nvPr/>
          </p:nvSpPr>
          <p:spPr bwMode="auto">
            <a:xfrm>
              <a:off x="1889"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1" name="Rectangle 342"/>
            <p:cNvSpPr>
              <a:spLocks noChangeArrowheads="1"/>
            </p:cNvSpPr>
            <p:nvPr/>
          </p:nvSpPr>
          <p:spPr bwMode="auto">
            <a:xfrm>
              <a:off x="2138"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2" name="Rectangle 343"/>
            <p:cNvSpPr>
              <a:spLocks noChangeArrowheads="1"/>
            </p:cNvSpPr>
            <p:nvPr/>
          </p:nvSpPr>
          <p:spPr bwMode="auto">
            <a:xfrm>
              <a:off x="2387"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3" name="Rectangle 344"/>
            <p:cNvSpPr>
              <a:spLocks noChangeArrowheads="1"/>
            </p:cNvSpPr>
            <p:nvPr/>
          </p:nvSpPr>
          <p:spPr bwMode="auto">
            <a:xfrm>
              <a:off x="2636"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4" name="Rectangle 345"/>
            <p:cNvSpPr>
              <a:spLocks noChangeArrowheads="1"/>
            </p:cNvSpPr>
            <p:nvPr/>
          </p:nvSpPr>
          <p:spPr bwMode="auto">
            <a:xfrm>
              <a:off x="2885"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5" name="Rectangle 346"/>
            <p:cNvSpPr>
              <a:spLocks noChangeArrowheads="1"/>
            </p:cNvSpPr>
            <p:nvPr/>
          </p:nvSpPr>
          <p:spPr bwMode="auto">
            <a:xfrm>
              <a:off x="3134"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6" name="Rectangle 347"/>
            <p:cNvSpPr>
              <a:spLocks noChangeArrowheads="1"/>
            </p:cNvSpPr>
            <p:nvPr/>
          </p:nvSpPr>
          <p:spPr bwMode="auto">
            <a:xfrm>
              <a:off x="3383"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7" name="Rectangle 348"/>
            <p:cNvSpPr>
              <a:spLocks noChangeArrowheads="1"/>
            </p:cNvSpPr>
            <p:nvPr/>
          </p:nvSpPr>
          <p:spPr bwMode="auto">
            <a:xfrm>
              <a:off x="3632"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8" name="Rectangle 349"/>
            <p:cNvSpPr>
              <a:spLocks noChangeArrowheads="1"/>
            </p:cNvSpPr>
            <p:nvPr/>
          </p:nvSpPr>
          <p:spPr bwMode="auto">
            <a:xfrm>
              <a:off x="3881"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49" name="Rectangle 350"/>
            <p:cNvSpPr>
              <a:spLocks noChangeArrowheads="1"/>
            </p:cNvSpPr>
            <p:nvPr/>
          </p:nvSpPr>
          <p:spPr bwMode="auto">
            <a:xfrm>
              <a:off x="4130"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0" name="Rectangle 351"/>
            <p:cNvSpPr>
              <a:spLocks noChangeArrowheads="1"/>
            </p:cNvSpPr>
            <p:nvPr/>
          </p:nvSpPr>
          <p:spPr bwMode="auto">
            <a:xfrm>
              <a:off x="4379"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1" name="Rectangle 352"/>
            <p:cNvSpPr>
              <a:spLocks noChangeArrowheads="1"/>
            </p:cNvSpPr>
            <p:nvPr/>
          </p:nvSpPr>
          <p:spPr bwMode="auto">
            <a:xfrm>
              <a:off x="4628"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2" name="Rectangle 353"/>
            <p:cNvSpPr>
              <a:spLocks noChangeArrowheads="1"/>
            </p:cNvSpPr>
            <p:nvPr/>
          </p:nvSpPr>
          <p:spPr bwMode="auto">
            <a:xfrm>
              <a:off x="4877"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3" name="Rectangle 354"/>
            <p:cNvSpPr>
              <a:spLocks noChangeArrowheads="1"/>
            </p:cNvSpPr>
            <p:nvPr/>
          </p:nvSpPr>
          <p:spPr bwMode="auto">
            <a:xfrm>
              <a:off x="5126"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4" name="Rectangle 355"/>
            <p:cNvSpPr>
              <a:spLocks noChangeArrowheads="1"/>
            </p:cNvSpPr>
            <p:nvPr/>
          </p:nvSpPr>
          <p:spPr bwMode="auto">
            <a:xfrm>
              <a:off x="5371" y="15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5" name="Rectangle 356"/>
            <p:cNvSpPr>
              <a:spLocks noChangeArrowheads="1"/>
            </p:cNvSpPr>
            <p:nvPr/>
          </p:nvSpPr>
          <p:spPr bwMode="auto">
            <a:xfrm>
              <a:off x="146"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6" name="Rectangle 357"/>
            <p:cNvSpPr>
              <a:spLocks noChangeArrowheads="1"/>
            </p:cNvSpPr>
            <p:nvPr/>
          </p:nvSpPr>
          <p:spPr bwMode="auto">
            <a:xfrm>
              <a:off x="395"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7" name="Rectangle 358"/>
            <p:cNvSpPr>
              <a:spLocks noChangeArrowheads="1"/>
            </p:cNvSpPr>
            <p:nvPr/>
          </p:nvSpPr>
          <p:spPr bwMode="auto">
            <a:xfrm>
              <a:off x="644"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8" name="Rectangle 359"/>
            <p:cNvSpPr>
              <a:spLocks noChangeArrowheads="1"/>
            </p:cNvSpPr>
            <p:nvPr/>
          </p:nvSpPr>
          <p:spPr bwMode="auto">
            <a:xfrm>
              <a:off x="893"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59" name="Rectangle 360"/>
            <p:cNvSpPr>
              <a:spLocks noChangeArrowheads="1"/>
            </p:cNvSpPr>
            <p:nvPr/>
          </p:nvSpPr>
          <p:spPr bwMode="auto">
            <a:xfrm>
              <a:off x="1142"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0" name="Rectangle 361"/>
            <p:cNvSpPr>
              <a:spLocks noChangeArrowheads="1"/>
            </p:cNvSpPr>
            <p:nvPr/>
          </p:nvSpPr>
          <p:spPr bwMode="auto">
            <a:xfrm>
              <a:off x="1391"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1" name="Rectangle 362"/>
            <p:cNvSpPr>
              <a:spLocks noChangeArrowheads="1"/>
            </p:cNvSpPr>
            <p:nvPr/>
          </p:nvSpPr>
          <p:spPr bwMode="auto">
            <a:xfrm>
              <a:off x="1640"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2" name="Rectangle 363"/>
            <p:cNvSpPr>
              <a:spLocks noChangeArrowheads="1"/>
            </p:cNvSpPr>
            <p:nvPr/>
          </p:nvSpPr>
          <p:spPr bwMode="auto">
            <a:xfrm>
              <a:off x="1889"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3" name="Rectangle 364"/>
            <p:cNvSpPr>
              <a:spLocks noChangeArrowheads="1"/>
            </p:cNvSpPr>
            <p:nvPr/>
          </p:nvSpPr>
          <p:spPr bwMode="auto">
            <a:xfrm>
              <a:off x="2138"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4" name="Rectangle 365"/>
            <p:cNvSpPr>
              <a:spLocks noChangeArrowheads="1"/>
            </p:cNvSpPr>
            <p:nvPr/>
          </p:nvSpPr>
          <p:spPr bwMode="auto">
            <a:xfrm>
              <a:off x="2387"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5" name="Rectangle 366"/>
            <p:cNvSpPr>
              <a:spLocks noChangeArrowheads="1"/>
            </p:cNvSpPr>
            <p:nvPr/>
          </p:nvSpPr>
          <p:spPr bwMode="auto">
            <a:xfrm>
              <a:off x="2636"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6" name="Rectangle 367"/>
            <p:cNvSpPr>
              <a:spLocks noChangeArrowheads="1"/>
            </p:cNvSpPr>
            <p:nvPr/>
          </p:nvSpPr>
          <p:spPr bwMode="auto">
            <a:xfrm>
              <a:off x="2885"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7" name="Rectangle 368"/>
            <p:cNvSpPr>
              <a:spLocks noChangeArrowheads="1"/>
            </p:cNvSpPr>
            <p:nvPr/>
          </p:nvSpPr>
          <p:spPr bwMode="auto">
            <a:xfrm>
              <a:off x="3134"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8" name="Rectangle 369"/>
            <p:cNvSpPr>
              <a:spLocks noChangeArrowheads="1"/>
            </p:cNvSpPr>
            <p:nvPr/>
          </p:nvSpPr>
          <p:spPr bwMode="auto">
            <a:xfrm>
              <a:off x="3383"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69" name="Rectangle 370"/>
            <p:cNvSpPr>
              <a:spLocks noChangeArrowheads="1"/>
            </p:cNvSpPr>
            <p:nvPr/>
          </p:nvSpPr>
          <p:spPr bwMode="auto">
            <a:xfrm>
              <a:off x="3632"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0" name="Rectangle 371"/>
            <p:cNvSpPr>
              <a:spLocks noChangeArrowheads="1"/>
            </p:cNvSpPr>
            <p:nvPr/>
          </p:nvSpPr>
          <p:spPr bwMode="auto">
            <a:xfrm>
              <a:off x="3881"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1" name="Rectangle 372"/>
            <p:cNvSpPr>
              <a:spLocks noChangeArrowheads="1"/>
            </p:cNvSpPr>
            <p:nvPr/>
          </p:nvSpPr>
          <p:spPr bwMode="auto">
            <a:xfrm>
              <a:off x="4130"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2" name="Rectangle 373"/>
            <p:cNvSpPr>
              <a:spLocks noChangeArrowheads="1"/>
            </p:cNvSpPr>
            <p:nvPr/>
          </p:nvSpPr>
          <p:spPr bwMode="auto">
            <a:xfrm>
              <a:off x="4379"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3" name="Rectangle 374"/>
            <p:cNvSpPr>
              <a:spLocks noChangeArrowheads="1"/>
            </p:cNvSpPr>
            <p:nvPr/>
          </p:nvSpPr>
          <p:spPr bwMode="auto">
            <a:xfrm>
              <a:off x="4628"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4" name="Rectangle 375"/>
            <p:cNvSpPr>
              <a:spLocks noChangeArrowheads="1"/>
            </p:cNvSpPr>
            <p:nvPr/>
          </p:nvSpPr>
          <p:spPr bwMode="auto">
            <a:xfrm>
              <a:off x="4877"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5" name="Rectangle 376"/>
            <p:cNvSpPr>
              <a:spLocks noChangeArrowheads="1"/>
            </p:cNvSpPr>
            <p:nvPr/>
          </p:nvSpPr>
          <p:spPr bwMode="auto">
            <a:xfrm>
              <a:off x="5126"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6" name="Rectangle 377"/>
            <p:cNvSpPr>
              <a:spLocks noChangeArrowheads="1"/>
            </p:cNvSpPr>
            <p:nvPr/>
          </p:nvSpPr>
          <p:spPr bwMode="auto">
            <a:xfrm>
              <a:off x="5371" y="176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7" name="Rectangle 378"/>
            <p:cNvSpPr>
              <a:spLocks noChangeArrowheads="1"/>
            </p:cNvSpPr>
            <p:nvPr/>
          </p:nvSpPr>
          <p:spPr bwMode="auto">
            <a:xfrm>
              <a:off x="146"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8" name="Rectangle 379"/>
            <p:cNvSpPr>
              <a:spLocks noChangeArrowheads="1"/>
            </p:cNvSpPr>
            <p:nvPr/>
          </p:nvSpPr>
          <p:spPr bwMode="auto">
            <a:xfrm>
              <a:off x="395"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79" name="Rectangle 380"/>
            <p:cNvSpPr>
              <a:spLocks noChangeArrowheads="1"/>
            </p:cNvSpPr>
            <p:nvPr/>
          </p:nvSpPr>
          <p:spPr bwMode="auto">
            <a:xfrm>
              <a:off x="644"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0" name="Rectangle 381"/>
            <p:cNvSpPr>
              <a:spLocks noChangeArrowheads="1"/>
            </p:cNvSpPr>
            <p:nvPr/>
          </p:nvSpPr>
          <p:spPr bwMode="auto">
            <a:xfrm>
              <a:off x="893"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1" name="Rectangle 382"/>
            <p:cNvSpPr>
              <a:spLocks noChangeArrowheads="1"/>
            </p:cNvSpPr>
            <p:nvPr/>
          </p:nvSpPr>
          <p:spPr bwMode="auto">
            <a:xfrm>
              <a:off x="1142"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2" name="Rectangle 383"/>
            <p:cNvSpPr>
              <a:spLocks noChangeArrowheads="1"/>
            </p:cNvSpPr>
            <p:nvPr/>
          </p:nvSpPr>
          <p:spPr bwMode="auto">
            <a:xfrm>
              <a:off x="1391"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3" name="Rectangle 384"/>
            <p:cNvSpPr>
              <a:spLocks noChangeArrowheads="1"/>
            </p:cNvSpPr>
            <p:nvPr/>
          </p:nvSpPr>
          <p:spPr bwMode="auto">
            <a:xfrm>
              <a:off x="1640"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4" name="Rectangle 385"/>
            <p:cNvSpPr>
              <a:spLocks noChangeArrowheads="1"/>
            </p:cNvSpPr>
            <p:nvPr/>
          </p:nvSpPr>
          <p:spPr bwMode="auto">
            <a:xfrm>
              <a:off x="1889"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5" name="Rectangle 386"/>
            <p:cNvSpPr>
              <a:spLocks noChangeArrowheads="1"/>
            </p:cNvSpPr>
            <p:nvPr/>
          </p:nvSpPr>
          <p:spPr bwMode="auto">
            <a:xfrm>
              <a:off x="2138"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6" name="Rectangle 387"/>
            <p:cNvSpPr>
              <a:spLocks noChangeArrowheads="1"/>
            </p:cNvSpPr>
            <p:nvPr/>
          </p:nvSpPr>
          <p:spPr bwMode="auto">
            <a:xfrm>
              <a:off x="2387"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7" name="Rectangle 388"/>
            <p:cNvSpPr>
              <a:spLocks noChangeArrowheads="1"/>
            </p:cNvSpPr>
            <p:nvPr/>
          </p:nvSpPr>
          <p:spPr bwMode="auto">
            <a:xfrm>
              <a:off x="2636"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8" name="Rectangle 389"/>
            <p:cNvSpPr>
              <a:spLocks noChangeArrowheads="1"/>
            </p:cNvSpPr>
            <p:nvPr/>
          </p:nvSpPr>
          <p:spPr bwMode="auto">
            <a:xfrm>
              <a:off x="2885"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89" name="Rectangle 390"/>
            <p:cNvSpPr>
              <a:spLocks noChangeArrowheads="1"/>
            </p:cNvSpPr>
            <p:nvPr/>
          </p:nvSpPr>
          <p:spPr bwMode="auto">
            <a:xfrm>
              <a:off x="3134"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0" name="Rectangle 391"/>
            <p:cNvSpPr>
              <a:spLocks noChangeArrowheads="1"/>
            </p:cNvSpPr>
            <p:nvPr/>
          </p:nvSpPr>
          <p:spPr bwMode="auto">
            <a:xfrm>
              <a:off x="3383"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1" name="Rectangle 392"/>
            <p:cNvSpPr>
              <a:spLocks noChangeArrowheads="1"/>
            </p:cNvSpPr>
            <p:nvPr/>
          </p:nvSpPr>
          <p:spPr bwMode="auto">
            <a:xfrm>
              <a:off x="3632"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2" name="Rectangle 393"/>
            <p:cNvSpPr>
              <a:spLocks noChangeArrowheads="1"/>
            </p:cNvSpPr>
            <p:nvPr/>
          </p:nvSpPr>
          <p:spPr bwMode="auto">
            <a:xfrm>
              <a:off x="3881"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3" name="Rectangle 394"/>
            <p:cNvSpPr>
              <a:spLocks noChangeArrowheads="1"/>
            </p:cNvSpPr>
            <p:nvPr/>
          </p:nvSpPr>
          <p:spPr bwMode="auto">
            <a:xfrm>
              <a:off x="4130"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4" name="Rectangle 395"/>
            <p:cNvSpPr>
              <a:spLocks noChangeArrowheads="1"/>
            </p:cNvSpPr>
            <p:nvPr/>
          </p:nvSpPr>
          <p:spPr bwMode="auto">
            <a:xfrm>
              <a:off x="4379"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5" name="Rectangle 396"/>
            <p:cNvSpPr>
              <a:spLocks noChangeArrowheads="1"/>
            </p:cNvSpPr>
            <p:nvPr/>
          </p:nvSpPr>
          <p:spPr bwMode="auto">
            <a:xfrm>
              <a:off x="4628"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6" name="Rectangle 397"/>
            <p:cNvSpPr>
              <a:spLocks noChangeArrowheads="1"/>
            </p:cNvSpPr>
            <p:nvPr/>
          </p:nvSpPr>
          <p:spPr bwMode="auto">
            <a:xfrm>
              <a:off x="4877"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7" name="Rectangle 398"/>
            <p:cNvSpPr>
              <a:spLocks noChangeArrowheads="1"/>
            </p:cNvSpPr>
            <p:nvPr/>
          </p:nvSpPr>
          <p:spPr bwMode="auto">
            <a:xfrm>
              <a:off x="5126"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8" name="Rectangle 399"/>
            <p:cNvSpPr>
              <a:spLocks noChangeArrowheads="1"/>
            </p:cNvSpPr>
            <p:nvPr/>
          </p:nvSpPr>
          <p:spPr bwMode="auto">
            <a:xfrm>
              <a:off x="5371" y="200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799" name="Rectangle 400"/>
            <p:cNvSpPr>
              <a:spLocks noChangeArrowheads="1"/>
            </p:cNvSpPr>
            <p:nvPr/>
          </p:nvSpPr>
          <p:spPr bwMode="auto">
            <a:xfrm>
              <a:off x="146"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0" name="Rectangle 401"/>
            <p:cNvSpPr>
              <a:spLocks noChangeArrowheads="1"/>
            </p:cNvSpPr>
            <p:nvPr/>
          </p:nvSpPr>
          <p:spPr bwMode="auto">
            <a:xfrm>
              <a:off x="395"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1" name="Rectangle 402"/>
            <p:cNvSpPr>
              <a:spLocks noChangeArrowheads="1"/>
            </p:cNvSpPr>
            <p:nvPr/>
          </p:nvSpPr>
          <p:spPr bwMode="auto">
            <a:xfrm>
              <a:off x="644"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2" name="Rectangle 403"/>
            <p:cNvSpPr>
              <a:spLocks noChangeArrowheads="1"/>
            </p:cNvSpPr>
            <p:nvPr/>
          </p:nvSpPr>
          <p:spPr bwMode="auto">
            <a:xfrm>
              <a:off x="893"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3" name="Rectangle 404"/>
            <p:cNvSpPr>
              <a:spLocks noChangeArrowheads="1"/>
            </p:cNvSpPr>
            <p:nvPr/>
          </p:nvSpPr>
          <p:spPr bwMode="auto">
            <a:xfrm>
              <a:off x="1142"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4" name="Rectangle 405"/>
            <p:cNvSpPr>
              <a:spLocks noChangeArrowheads="1"/>
            </p:cNvSpPr>
            <p:nvPr/>
          </p:nvSpPr>
          <p:spPr bwMode="auto">
            <a:xfrm>
              <a:off x="1391"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5" name="Rectangle 406"/>
            <p:cNvSpPr>
              <a:spLocks noChangeArrowheads="1"/>
            </p:cNvSpPr>
            <p:nvPr/>
          </p:nvSpPr>
          <p:spPr bwMode="auto">
            <a:xfrm>
              <a:off x="1640"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6" name="Rectangle 407"/>
            <p:cNvSpPr>
              <a:spLocks noChangeArrowheads="1"/>
            </p:cNvSpPr>
            <p:nvPr/>
          </p:nvSpPr>
          <p:spPr bwMode="auto">
            <a:xfrm>
              <a:off x="1889"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7" name="Rectangle 408"/>
            <p:cNvSpPr>
              <a:spLocks noChangeArrowheads="1"/>
            </p:cNvSpPr>
            <p:nvPr/>
          </p:nvSpPr>
          <p:spPr bwMode="auto">
            <a:xfrm>
              <a:off x="2138"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8" name="Rectangle 409"/>
            <p:cNvSpPr>
              <a:spLocks noChangeArrowheads="1"/>
            </p:cNvSpPr>
            <p:nvPr/>
          </p:nvSpPr>
          <p:spPr bwMode="auto">
            <a:xfrm>
              <a:off x="2387"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09" name="Rectangle 410"/>
            <p:cNvSpPr>
              <a:spLocks noChangeArrowheads="1"/>
            </p:cNvSpPr>
            <p:nvPr/>
          </p:nvSpPr>
          <p:spPr bwMode="auto">
            <a:xfrm>
              <a:off x="2636"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0" name="Rectangle 411"/>
            <p:cNvSpPr>
              <a:spLocks noChangeArrowheads="1"/>
            </p:cNvSpPr>
            <p:nvPr/>
          </p:nvSpPr>
          <p:spPr bwMode="auto">
            <a:xfrm>
              <a:off x="2885"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1" name="Rectangle 412"/>
            <p:cNvSpPr>
              <a:spLocks noChangeArrowheads="1"/>
            </p:cNvSpPr>
            <p:nvPr/>
          </p:nvSpPr>
          <p:spPr bwMode="auto">
            <a:xfrm>
              <a:off x="3134"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2" name="Rectangle 413"/>
            <p:cNvSpPr>
              <a:spLocks noChangeArrowheads="1"/>
            </p:cNvSpPr>
            <p:nvPr/>
          </p:nvSpPr>
          <p:spPr bwMode="auto">
            <a:xfrm>
              <a:off x="3383"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3" name="Rectangle 414"/>
            <p:cNvSpPr>
              <a:spLocks noChangeArrowheads="1"/>
            </p:cNvSpPr>
            <p:nvPr/>
          </p:nvSpPr>
          <p:spPr bwMode="auto">
            <a:xfrm>
              <a:off x="3632"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4" name="Rectangle 415"/>
            <p:cNvSpPr>
              <a:spLocks noChangeArrowheads="1"/>
            </p:cNvSpPr>
            <p:nvPr/>
          </p:nvSpPr>
          <p:spPr bwMode="auto">
            <a:xfrm>
              <a:off x="3881"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5" name="Rectangle 416"/>
            <p:cNvSpPr>
              <a:spLocks noChangeArrowheads="1"/>
            </p:cNvSpPr>
            <p:nvPr/>
          </p:nvSpPr>
          <p:spPr bwMode="auto">
            <a:xfrm>
              <a:off x="4130"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6" name="Rectangle 417"/>
            <p:cNvSpPr>
              <a:spLocks noChangeArrowheads="1"/>
            </p:cNvSpPr>
            <p:nvPr/>
          </p:nvSpPr>
          <p:spPr bwMode="auto">
            <a:xfrm>
              <a:off x="4379"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7" name="Rectangle 418"/>
            <p:cNvSpPr>
              <a:spLocks noChangeArrowheads="1"/>
            </p:cNvSpPr>
            <p:nvPr/>
          </p:nvSpPr>
          <p:spPr bwMode="auto">
            <a:xfrm>
              <a:off x="4628"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8" name="Rectangle 419"/>
            <p:cNvSpPr>
              <a:spLocks noChangeArrowheads="1"/>
            </p:cNvSpPr>
            <p:nvPr/>
          </p:nvSpPr>
          <p:spPr bwMode="auto">
            <a:xfrm>
              <a:off x="4877"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19" name="Rectangle 420"/>
            <p:cNvSpPr>
              <a:spLocks noChangeArrowheads="1"/>
            </p:cNvSpPr>
            <p:nvPr/>
          </p:nvSpPr>
          <p:spPr bwMode="auto">
            <a:xfrm>
              <a:off x="5126"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0" name="Rectangle 421"/>
            <p:cNvSpPr>
              <a:spLocks noChangeArrowheads="1"/>
            </p:cNvSpPr>
            <p:nvPr/>
          </p:nvSpPr>
          <p:spPr bwMode="auto">
            <a:xfrm>
              <a:off x="5371" y="224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1" name="Rectangle 422"/>
            <p:cNvSpPr>
              <a:spLocks noChangeArrowheads="1"/>
            </p:cNvSpPr>
            <p:nvPr/>
          </p:nvSpPr>
          <p:spPr bwMode="auto">
            <a:xfrm>
              <a:off x="146"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2" name="Rectangle 423"/>
            <p:cNvSpPr>
              <a:spLocks noChangeArrowheads="1"/>
            </p:cNvSpPr>
            <p:nvPr/>
          </p:nvSpPr>
          <p:spPr bwMode="auto">
            <a:xfrm>
              <a:off x="395"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3" name="Rectangle 424"/>
            <p:cNvSpPr>
              <a:spLocks noChangeArrowheads="1"/>
            </p:cNvSpPr>
            <p:nvPr/>
          </p:nvSpPr>
          <p:spPr bwMode="auto">
            <a:xfrm>
              <a:off x="644"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4" name="Rectangle 425"/>
            <p:cNvSpPr>
              <a:spLocks noChangeArrowheads="1"/>
            </p:cNvSpPr>
            <p:nvPr/>
          </p:nvSpPr>
          <p:spPr bwMode="auto">
            <a:xfrm>
              <a:off x="893"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5" name="Rectangle 426"/>
            <p:cNvSpPr>
              <a:spLocks noChangeArrowheads="1"/>
            </p:cNvSpPr>
            <p:nvPr/>
          </p:nvSpPr>
          <p:spPr bwMode="auto">
            <a:xfrm>
              <a:off x="1142"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6" name="Rectangle 427"/>
            <p:cNvSpPr>
              <a:spLocks noChangeArrowheads="1"/>
            </p:cNvSpPr>
            <p:nvPr/>
          </p:nvSpPr>
          <p:spPr bwMode="auto">
            <a:xfrm>
              <a:off x="1391"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7" name="Rectangle 428"/>
            <p:cNvSpPr>
              <a:spLocks noChangeArrowheads="1"/>
            </p:cNvSpPr>
            <p:nvPr/>
          </p:nvSpPr>
          <p:spPr bwMode="auto">
            <a:xfrm>
              <a:off x="1640"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8" name="Rectangle 429"/>
            <p:cNvSpPr>
              <a:spLocks noChangeArrowheads="1"/>
            </p:cNvSpPr>
            <p:nvPr/>
          </p:nvSpPr>
          <p:spPr bwMode="auto">
            <a:xfrm>
              <a:off x="1889"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29" name="Rectangle 430"/>
            <p:cNvSpPr>
              <a:spLocks noChangeArrowheads="1"/>
            </p:cNvSpPr>
            <p:nvPr/>
          </p:nvSpPr>
          <p:spPr bwMode="auto">
            <a:xfrm>
              <a:off x="2138"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830" name="Rectangle 431"/>
            <p:cNvSpPr>
              <a:spLocks noChangeArrowheads="1"/>
            </p:cNvSpPr>
            <p:nvPr/>
          </p:nvSpPr>
          <p:spPr bwMode="auto">
            <a:xfrm>
              <a:off x="2387"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68" name="Rectangle 432"/>
          <p:cNvSpPr>
            <a:spLocks noChangeArrowheads="1"/>
          </p:cNvSpPr>
          <p:nvPr/>
        </p:nvSpPr>
        <p:spPr bwMode="auto">
          <a:xfrm>
            <a:off x="4184650" y="39973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4" name="Group 433"/>
          <p:cNvGrpSpPr>
            <a:grpSpLocks/>
          </p:cNvGrpSpPr>
          <p:nvPr/>
        </p:nvGrpSpPr>
        <p:grpSpPr bwMode="auto">
          <a:xfrm>
            <a:off x="231775" y="3997325"/>
            <a:ext cx="8702675" cy="596900"/>
            <a:chOff x="146" y="2480"/>
            <a:chExt cx="5482" cy="376"/>
          </a:xfrm>
        </p:grpSpPr>
        <p:sp>
          <p:nvSpPr>
            <p:cNvPr id="37672" name="Rectangle 434"/>
            <p:cNvSpPr>
              <a:spLocks noChangeArrowheads="1"/>
            </p:cNvSpPr>
            <p:nvPr/>
          </p:nvSpPr>
          <p:spPr bwMode="auto">
            <a:xfrm>
              <a:off x="2885"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3" name="Rectangle 435"/>
            <p:cNvSpPr>
              <a:spLocks noChangeArrowheads="1"/>
            </p:cNvSpPr>
            <p:nvPr/>
          </p:nvSpPr>
          <p:spPr bwMode="auto">
            <a:xfrm>
              <a:off x="3134"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4" name="Rectangle 436"/>
            <p:cNvSpPr>
              <a:spLocks noChangeArrowheads="1"/>
            </p:cNvSpPr>
            <p:nvPr/>
          </p:nvSpPr>
          <p:spPr bwMode="auto">
            <a:xfrm>
              <a:off x="3383"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5" name="Rectangle 437"/>
            <p:cNvSpPr>
              <a:spLocks noChangeArrowheads="1"/>
            </p:cNvSpPr>
            <p:nvPr/>
          </p:nvSpPr>
          <p:spPr bwMode="auto">
            <a:xfrm>
              <a:off x="3632"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6" name="Rectangle 438"/>
            <p:cNvSpPr>
              <a:spLocks noChangeArrowheads="1"/>
            </p:cNvSpPr>
            <p:nvPr/>
          </p:nvSpPr>
          <p:spPr bwMode="auto">
            <a:xfrm>
              <a:off x="3881"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7" name="Rectangle 439"/>
            <p:cNvSpPr>
              <a:spLocks noChangeArrowheads="1"/>
            </p:cNvSpPr>
            <p:nvPr/>
          </p:nvSpPr>
          <p:spPr bwMode="auto">
            <a:xfrm>
              <a:off x="4130"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8" name="Rectangle 440"/>
            <p:cNvSpPr>
              <a:spLocks noChangeArrowheads="1"/>
            </p:cNvSpPr>
            <p:nvPr/>
          </p:nvSpPr>
          <p:spPr bwMode="auto">
            <a:xfrm>
              <a:off x="4379"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9" name="Rectangle 441"/>
            <p:cNvSpPr>
              <a:spLocks noChangeArrowheads="1"/>
            </p:cNvSpPr>
            <p:nvPr/>
          </p:nvSpPr>
          <p:spPr bwMode="auto">
            <a:xfrm>
              <a:off x="4628"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0" name="Rectangle 442"/>
            <p:cNvSpPr>
              <a:spLocks noChangeArrowheads="1"/>
            </p:cNvSpPr>
            <p:nvPr/>
          </p:nvSpPr>
          <p:spPr bwMode="auto">
            <a:xfrm>
              <a:off x="4877"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1" name="Rectangle 443"/>
            <p:cNvSpPr>
              <a:spLocks noChangeArrowheads="1"/>
            </p:cNvSpPr>
            <p:nvPr/>
          </p:nvSpPr>
          <p:spPr bwMode="auto">
            <a:xfrm>
              <a:off x="5126"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2" name="Rectangle 444"/>
            <p:cNvSpPr>
              <a:spLocks noChangeArrowheads="1"/>
            </p:cNvSpPr>
            <p:nvPr/>
          </p:nvSpPr>
          <p:spPr bwMode="auto">
            <a:xfrm>
              <a:off x="5371" y="248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3" name="Rectangle 445"/>
            <p:cNvSpPr>
              <a:spLocks noChangeArrowheads="1"/>
            </p:cNvSpPr>
            <p:nvPr/>
          </p:nvSpPr>
          <p:spPr bwMode="auto">
            <a:xfrm>
              <a:off x="146"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4" name="Rectangle 446"/>
            <p:cNvSpPr>
              <a:spLocks noChangeArrowheads="1"/>
            </p:cNvSpPr>
            <p:nvPr/>
          </p:nvSpPr>
          <p:spPr bwMode="auto">
            <a:xfrm>
              <a:off x="395"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5" name="Rectangle 447"/>
            <p:cNvSpPr>
              <a:spLocks noChangeArrowheads="1"/>
            </p:cNvSpPr>
            <p:nvPr/>
          </p:nvSpPr>
          <p:spPr bwMode="auto">
            <a:xfrm>
              <a:off x="644"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6" name="Rectangle 448"/>
            <p:cNvSpPr>
              <a:spLocks noChangeArrowheads="1"/>
            </p:cNvSpPr>
            <p:nvPr/>
          </p:nvSpPr>
          <p:spPr bwMode="auto">
            <a:xfrm>
              <a:off x="893"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7" name="Rectangle 449"/>
            <p:cNvSpPr>
              <a:spLocks noChangeArrowheads="1"/>
            </p:cNvSpPr>
            <p:nvPr/>
          </p:nvSpPr>
          <p:spPr bwMode="auto">
            <a:xfrm>
              <a:off x="1142"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88" name="Rectangle 450"/>
            <p:cNvSpPr>
              <a:spLocks noChangeArrowheads="1"/>
            </p:cNvSpPr>
            <p:nvPr/>
          </p:nvSpPr>
          <p:spPr bwMode="auto">
            <a:xfrm>
              <a:off x="1391"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70" name="Rectangle 451"/>
          <p:cNvSpPr>
            <a:spLocks noChangeArrowheads="1"/>
          </p:cNvSpPr>
          <p:nvPr/>
        </p:nvSpPr>
        <p:spPr bwMode="auto">
          <a:xfrm>
            <a:off x="2603500" y="43783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5" name="Group 452"/>
          <p:cNvGrpSpPr>
            <a:grpSpLocks/>
          </p:cNvGrpSpPr>
          <p:nvPr/>
        </p:nvGrpSpPr>
        <p:grpSpPr bwMode="auto">
          <a:xfrm>
            <a:off x="2998788" y="4378325"/>
            <a:ext cx="1198562" cy="215900"/>
            <a:chOff x="1889" y="2720"/>
            <a:chExt cx="755" cy="136"/>
          </a:xfrm>
        </p:grpSpPr>
        <p:sp>
          <p:nvSpPr>
            <p:cNvPr id="37669" name="Rectangle 453"/>
            <p:cNvSpPr>
              <a:spLocks noChangeArrowheads="1"/>
            </p:cNvSpPr>
            <p:nvPr/>
          </p:nvSpPr>
          <p:spPr bwMode="auto">
            <a:xfrm>
              <a:off x="1889"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0" name="Rectangle 454"/>
            <p:cNvSpPr>
              <a:spLocks noChangeArrowheads="1"/>
            </p:cNvSpPr>
            <p:nvPr/>
          </p:nvSpPr>
          <p:spPr bwMode="auto">
            <a:xfrm>
              <a:off x="2138"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71" name="Rectangle 455"/>
            <p:cNvSpPr>
              <a:spLocks noChangeArrowheads="1"/>
            </p:cNvSpPr>
            <p:nvPr/>
          </p:nvSpPr>
          <p:spPr bwMode="auto">
            <a:xfrm>
              <a:off x="2387"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72" name="Rectangle 456"/>
          <p:cNvSpPr>
            <a:spLocks noChangeArrowheads="1"/>
          </p:cNvSpPr>
          <p:nvPr/>
        </p:nvSpPr>
        <p:spPr bwMode="auto">
          <a:xfrm>
            <a:off x="4184650" y="43783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6873" name="Rectangle 457"/>
          <p:cNvSpPr>
            <a:spLocks noChangeArrowheads="1"/>
          </p:cNvSpPr>
          <p:nvPr/>
        </p:nvSpPr>
        <p:spPr bwMode="auto">
          <a:xfrm>
            <a:off x="4579938" y="4378325"/>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6874" name="Rectangle 458"/>
          <p:cNvSpPr>
            <a:spLocks noChangeArrowheads="1"/>
          </p:cNvSpPr>
          <p:nvPr/>
        </p:nvSpPr>
        <p:spPr bwMode="auto">
          <a:xfrm>
            <a:off x="4975225" y="43783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6" name="Group 459"/>
          <p:cNvGrpSpPr>
            <a:grpSpLocks/>
          </p:cNvGrpSpPr>
          <p:nvPr/>
        </p:nvGrpSpPr>
        <p:grpSpPr bwMode="auto">
          <a:xfrm>
            <a:off x="5370513" y="4378325"/>
            <a:ext cx="803275" cy="215900"/>
            <a:chOff x="3383" y="2758"/>
            <a:chExt cx="506" cy="136"/>
          </a:xfrm>
        </p:grpSpPr>
        <p:sp>
          <p:nvSpPr>
            <p:cNvPr id="37667" name="Rectangle 460"/>
            <p:cNvSpPr>
              <a:spLocks noChangeArrowheads="1"/>
            </p:cNvSpPr>
            <p:nvPr/>
          </p:nvSpPr>
          <p:spPr bwMode="auto">
            <a:xfrm>
              <a:off x="3383" y="275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8" name="Rectangle 461"/>
            <p:cNvSpPr>
              <a:spLocks noChangeArrowheads="1"/>
            </p:cNvSpPr>
            <p:nvPr/>
          </p:nvSpPr>
          <p:spPr bwMode="auto">
            <a:xfrm>
              <a:off x="3632" y="2758"/>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76" name="Rectangle 462"/>
          <p:cNvSpPr>
            <a:spLocks noChangeArrowheads="1"/>
          </p:cNvSpPr>
          <p:nvPr/>
        </p:nvSpPr>
        <p:spPr bwMode="auto">
          <a:xfrm>
            <a:off x="1022350" y="47466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7" name="Group 463"/>
          <p:cNvGrpSpPr>
            <a:grpSpLocks/>
          </p:cNvGrpSpPr>
          <p:nvPr/>
        </p:nvGrpSpPr>
        <p:grpSpPr bwMode="auto">
          <a:xfrm>
            <a:off x="231775" y="4378325"/>
            <a:ext cx="8702675" cy="584200"/>
            <a:chOff x="146" y="2720"/>
            <a:chExt cx="5482" cy="368"/>
          </a:xfrm>
        </p:grpSpPr>
        <p:sp>
          <p:nvSpPr>
            <p:cNvPr id="37659" name="Rectangle 464"/>
            <p:cNvSpPr>
              <a:spLocks noChangeArrowheads="1"/>
            </p:cNvSpPr>
            <p:nvPr/>
          </p:nvSpPr>
          <p:spPr bwMode="auto">
            <a:xfrm>
              <a:off x="4130"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0" name="Rectangle 465"/>
            <p:cNvSpPr>
              <a:spLocks noChangeArrowheads="1"/>
            </p:cNvSpPr>
            <p:nvPr/>
          </p:nvSpPr>
          <p:spPr bwMode="auto">
            <a:xfrm>
              <a:off x="4379"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1" name="Rectangle 466"/>
            <p:cNvSpPr>
              <a:spLocks noChangeArrowheads="1"/>
            </p:cNvSpPr>
            <p:nvPr/>
          </p:nvSpPr>
          <p:spPr bwMode="auto">
            <a:xfrm>
              <a:off x="4628"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2" name="Rectangle 467"/>
            <p:cNvSpPr>
              <a:spLocks noChangeArrowheads="1"/>
            </p:cNvSpPr>
            <p:nvPr/>
          </p:nvSpPr>
          <p:spPr bwMode="auto">
            <a:xfrm>
              <a:off x="4877"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3" name="Rectangle 468"/>
            <p:cNvSpPr>
              <a:spLocks noChangeArrowheads="1"/>
            </p:cNvSpPr>
            <p:nvPr/>
          </p:nvSpPr>
          <p:spPr bwMode="auto">
            <a:xfrm>
              <a:off x="5126"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4" name="Rectangle 469"/>
            <p:cNvSpPr>
              <a:spLocks noChangeArrowheads="1"/>
            </p:cNvSpPr>
            <p:nvPr/>
          </p:nvSpPr>
          <p:spPr bwMode="auto">
            <a:xfrm>
              <a:off x="5371" y="2720"/>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5" name="Rectangle 470"/>
            <p:cNvSpPr>
              <a:spLocks noChangeArrowheads="1"/>
            </p:cNvSpPr>
            <p:nvPr/>
          </p:nvSpPr>
          <p:spPr bwMode="auto">
            <a:xfrm>
              <a:off x="146"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66" name="Rectangle 471"/>
            <p:cNvSpPr>
              <a:spLocks noChangeArrowheads="1"/>
            </p:cNvSpPr>
            <p:nvPr/>
          </p:nvSpPr>
          <p:spPr bwMode="auto">
            <a:xfrm>
              <a:off x="395"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8" name="Group 472"/>
          <p:cNvGrpSpPr>
            <a:grpSpLocks/>
          </p:cNvGrpSpPr>
          <p:nvPr/>
        </p:nvGrpSpPr>
        <p:grpSpPr bwMode="auto">
          <a:xfrm>
            <a:off x="231775" y="4746625"/>
            <a:ext cx="8702675" cy="584200"/>
            <a:chOff x="146" y="2952"/>
            <a:chExt cx="5482" cy="368"/>
          </a:xfrm>
        </p:grpSpPr>
        <p:sp>
          <p:nvSpPr>
            <p:cNvPr id="37624" name="Rectangle 473"/>
            <p:cNvSpPr>
              <a:spLocks noChangeArrowheads="1"/>
            </p:cNvSpPr>
            <p:nvPr/>
          </p:nvSpPr>
          <p:spPr bwMode="auto">
            <a:xfrm>
              <a:off x="893"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5" name="Rectangle 474"/>
            <p:cNvSpPr>
              <a:spLocks noChangeArrowheads="1"/>
            </p:cNvSpPr>
            <p:nvPr/>
          </p:nvSpPr>
          <p:spPr bwMode="auto">
            <a:xfrm>
              <a:off x="1142"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6" name="Rectangle 475"/>
            <p:cNvSpPr>
              <a:spLocks noChangeArrowheads="1"/>
            </p:cNvSpPr>
            <p:nvPr/>
          </p:nvSpPr>
          <p:spPr bwMode="auto">
            <a:xfrm>
              <a:off x="1391"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7" name="Rectangle 476"/>
            <p:cNvSpPr>
              <a:spLocks noChangeArrowheads="1"/>
            </p:cNvSpPr>
            <p:nvPr/>
          </p:nvSpPr>
          <p:spPr bwMode="auto">
            <a:xfrm>
              <a:off x="1640"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8" name="Rectangle 477"/>
            <p:cNvSpPr>
              <a:spLocks noChangeArrowheads="1"/>
            </p:cNvSpPr>
            <p:nvPr/>
          </p:nvSpPr>
          <p:spPr bwMode="auto">
            <a:xfrm>
              <a:off x="1889"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9" name="Rectangle 478"/>
            <p:cNvSpPr>
              <a:spLocks noChangeArrowheads="1"/>
            </p:cNvSpPr>
            <p:nvPr/>
          </p:nvSpPr>
          <p:spPr bwMode="auto">
            <a:xfrm>
              <a:off x="2138"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0" name="Rectangle 479"/>
            <p:cNvSpPr>
              <a:spLocks noChangeArrowheads="1"/>
            </p:cNvSpPr>
            <p:nvPr/>
          </p:nvSpPr>
          <p:spPr bwMode="auto">
            <a:xfrm>
              <a:off x="2387"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1" name="Rectangle 480"/>
            <p:cNvSpPr>
              <a:spLocks noChangeArrowheads="1"/>
            </p:cNvSpPr>
            <p:nvPr/>
          </p:nvSpPr>
          <p:spPr bwMode="auto">
            <a:xfrm>
              <a:off x="2636"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2" name="Rectangle 481"/>
            <p:cNvSpPr>
              <a:spLocks noChangeArrowheads="1"/>
            </p:cNvSpPr>
            <p:nvPr/>
          </p:nvSpPr>
          <p:spPr bwMode="auto">
            <a:xfrm>
              <a:off x="2885"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3" name="Rectangle 482"/>
            <p:cNvSpPr>
              <a:spLocks noChangeArrowheads="1"/>
            </p:cNvSpPr>
            <p:nvPr/>
          </p:nvSpPr>
          <p:spPr bwMode="auto">
            <a:xfrm>
              <a:off x="3134"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4" name="Rectangle 483"/>
            <p:cNvSpPr>
              <a:spLocks noChangeArrowheads="1"/>
            </p:cNvSpPr>
            <p:nvPr/>
          </p:nvSpPr>
          <p:spPr bwMode="auto">
            <a:xfrm>
              <a:off x="3383"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5" name="Rectangle 484"/>
            <p:cNvSpPr>
              <a:spLocks noChangeArrowheads="1"/>
            </p:cNvSpPr>
            <p:nvPr/>
          </p:nvSpPr>
          <p:spPr bwMode="auto">
            <a:xfrm>
              <a:off x="3632"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6" name="Rectangle 485"/>
            <p:cNvSpPr>
              <a:spLocks noChangeArrowheads="1"/>
            </p:cNvSpPr>
            <p:nvPr/>
          </p:nvSpPr>
          <p:spPr bwMode="auto">
            <a:xfrm>
              <a:off x="3881"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7" name="Rectangle 486"/>
            <p:cNvSpPr>
              <a:spLocks noChangeArrowheads="1"/>
            </p:cNvSpPr>
            <p:nvPr/>
          </p:nvSpPr>
          <p:spPr bwMode="auto">
            <a:xfrm>
              <a:off x="4130"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8" name="Rectangle 487"/>
            <p:cNvSpPr>
              <a:spLocks noChangeArrowheads="1"/>
            </p:cNvSpPr>
            <p:nvPr/>
          </p:nvSpPr>
          <p:spPr bwMode="auto">
            <a:xfrm>
              <a:off x="4379"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39" name="Rectangle 488"/>
            <p:cNvSpPr>
              <a:spLocks noChangeArrowheads="1"/>
            </p:cNvSpPr>
            <p:nvPr/>
          </p:nvSpPr>
          <p:spPr bwMode="auto">
            <a:xfrm>
              <a:off x="4628"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0" name="Rectangle 489"/>
            <p:cNvSpPr>
              <a:spLocks noChangeArrowheads="1"/>
            </p:cNvSpPr>
            <p:nvPr/>
          </p:nvSpPr>
          <p:spPr bwMode="auto">
            <a:xfrm>
              <a:off x="4877"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1" name="Rectangle 490"/>
            <p:cNvSpPr>
              <a:spLocks noChangeArrowheads="1"/>
            </p:cNvSpPr>
            <p:nvPr/>
          </p:nvSpPr>
          <p:spPr bwMode="auto">
            <a:xfrm>
              <a:off x="5126"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2" name="Rectangle 491"/>
            <p:cNvSpPr>
              <a:spLocks noChangeArrowheads="1"/>
            </p:cNvSpPr>
            <p:nvPr/>
          </p:nvSpPr>
          <p:spPr bwMode="auto">
            <a:xfrm>
              <a:off x="5371" y="2952"/>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3" name="Rectangle 492"/>
            <p:cNvSpPr>
              <a:spLocks noChangeArrowheads="1"/>
            </p:cNvSpPr>
            <p:nvPr/>
          </p:nvSpPr>
          <p:spPr bwMode="auto">
            <a:xfrm>
              <a:off x="146"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4" name="Rectangle 493"/>
            <p:cNvSpPr>
              <a:spLocks noChangeArrowheads="1"/>
            </p:cNvSpPr>
            <p:nvPr/>
          </p:nvSpPr>
          <p:spPr bwMode="auto">
            <a:xfrm>
              <a:off x="395"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5" name="Rectangle 494"/>
            <p:cNvSpPr>
              <a:spLocks noChangeArrowheads="1"/>
            </p:cNvSpPr>
            <p:nvPr/>
          </p:nvSpPr>
          <p:spPr bwMode="auto">
            <a:xfrm>
              <a:off x="644"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6" name="Rectangle 495"/>
            <p:cNvSpPr>
              <a:spLocks noChangeArrowheads="1"/>
            </p:cNvSpPr>
            <p:nvPr/>
          </p:nvSpPr>
          <p:spPr bwMode="auto">
            <a:xfrm>
              <a:off x="893"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7" name="Rectangle 496"/>
            <p:cNvSpPr>
              <a:spLocks noChangeArrowheads="1"/>
            </p:cNvSpPr>
            <p:nvPr/>
          </p:nvSpPr>
          <p:spPr bwMode="auto">
            <a:xfrm>
              <a:off x="1142"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8" name="Rectangle 497"/>
            <p:cNvSpPr>
              <a:spLocks noChangeArrowheads="1"/>
            </p:cNvSpPr>
            <p:nvPr/>
          </p:nvSpPr>
          <p:spPr bwMode="auto">
            <a:xfrm>
              <a:off x="1391"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49" name="Rectangle 498"/>
            <p:cNvSpPr>
              <a:spLocks noChangeArrowheads="1"/>
            </p:cNvSpPr>
            <p:nvPr/>
          </p:nvSpPr>
          <p:spPr bwMode="auto">
            <a:xfrm>
              <a:off x="1640"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0" name="Rectangle 499"/>
            <p:cNvSpPr>
              <a:spLocks noChangeArrowheads="1"/>
            </p:cNvSpPr>
            <p:nvPr/>
          </p:nvSpPr>
          <p:spPr bwMode="auto">
            <a:xfrm>
              <a:off x="1889"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1" name="Rectangle 500"/>
            <p:cNvSpPr>
              <a:spLocks noChangeArrowheads="1"/>
            </p:cNvSpPr>
            <p:nvPr/>
          </p:nvSpPr>
          <p:spPr bwMode="auto">
            <a:xfrm>
              <a:off x="2138"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2" name="Rectangle 501"/>
            <p:cNvSpPr>
              <a:spLocks noChangeArrowheads="1"/>
            </p:cNvSpPr>
            <p:nvPr/>
          </p:nvSpPr>
          <p:spPr bwMode="auto">
            <a:xfrm>
              <a:off x="2387"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3" name="Rectangle 502"/>
            <p:cNvSpPr>
              <a:spLocks noChangeArrowheads="1"/>
            </p:cNvSpPr>
            <p:nvPr/>
          </p:nvSpPr>
          <p:spPr bwMode="auto">
            <a:xfrm>
              <a:off x="2636"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4" name="Rectangle 503"/>
            <p:cNvSpPr>
              <a:spLocks noChangeArrowheads="1"/>
            </p:cNvSpPr>
            <p:nvPr/>
          </p:nvSpPr>
          <p:spPr bwMode="auto">
            <a:xfrm>
              <a:off x="2885"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5" name="Rectangle 504"/>
            <p:cNvSpPr>
              <a:spLocks noChangeArrowheads="1"/>
            </p:cNvSpPr>
            <p:nvPr/>
          </p:nvSpPr>
          <p:spPr bwMode="auto">
            <a:xfrm>
              <a:off x="3134"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6" name="Rectangle 505"/>
            <p:cNvSpPr>
              <a:spLocks noChangeArrowheads="1"/>
            </p:cNvSpPr>
            <p:nvPr/>
          </p:nvSpPr>
          <p:spPr bwMode="auto">
            <a:xfrm>
              <a:off x="3383"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7" name="Rectangle 506"/>
            <p:cNvSpPr>
              <a:spLocks noChangeArrowheads="1"/>
            </p:cNvSpPr>
            <p:nvPr/>
          </p:nvSpPr>
          <p:spPr bwMode="auto">
            <a:xfrm>
              <a:off x="3632"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58" name="Rectangle 507"/>
            <p:cNvSpPr>
              <a:spLocks noChangeArrowheads="1"/>
            </p:cNvSpPr>
            <p:nvPr/>
          </p:nvSpPr>
          <p:spPr bwMode="auto">
            <a:xfrm>
              <a:off x="3881"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79" name="Rectangle 508"/>
          <p:cNvSpPr>
            <a:spLocks noChangeArrowheads="1"/>
          </p:cNvSpPr>
          <p:nvPr/>
        </p:nvSpPr>
        <p:spPr bwMode="auto">
          <a:xfrm>
            <a:off x="6556375" y="5114925"/>
            <a:ext cx="407988"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9" name="Group 509"/>
          <p:cNvGrpSpPr>
            <a:grpSpLocks/>
          </p:cNvGrpSpPr>
          <p:nvPr/>
        </p:nvGrpSpPr>
        <p:grpSpPr bwMode="auto">
          <a:xfrm>
            <a:off x="231775" y="5114925"/>
            <a:ext cx="8702675" cy="1346200"/>
            <a:chOff x="146" y="3184"/>
            <a:chExt cx="5482" cy="848"/>
          </a:xfrm>
        </p:grpSpPr>
        <p:sp>
          <p:nvSpPr>
            <p:cNvPr id="37553" name="Rectangle 510"/>
            <p:cNvSpPr>
              <a:spLocks noChangeArrowheads="1"/>
            </p:cNvSpPr>
            <p:nvPr/>
          </p:nvSpPr>
          <p:spPr bwMode="auto">
            <a:xfrm>
              <a:off x="4379"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4" name="Rectangle 511"/>
            <p:cNvSpPr>
              <a:spLocks noChangeArrowheads="1"/>
            </p:cNvSpPr>
            <p:nvPr/>
          </p:nvSpPr>
          <p:spPr bwMode="auto">
            <a:xfrm>
              <a:off x="4628"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5" name="Rectangle 512"/>
            <p:cNvSpPr>
              <a:spLocks noChangeArrowheads="1"/>
            </p:cNvSpPr>
            <p:nvPr/>
          </p:nvSpPr>
          <p:spPr bwMode="auto">
            <a:xfrm>
              <a:off x="4877"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6" name="Rectangle 513"/>
            <p:cNvSpPr>
              <a:spLocks noChangeArrowheads="1"/>
            </p:cNvSpPr>
            <p:nvPr/>
          </p:nvSpPr>
          <p:spPr bwMode="auto">
            <a:xfrm>
              <a:off x="5126"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7" name="Rectangle 514"/>
            <p:cNvSpPr>
              <a:spLocks noChangeArrowheads="1"/>
            </p:cNvSpPr>
            <p:nvPr/>
          </p:nvSpPr>
          <p:spPr bwMode="auto">
            <a:xfrm>
              <a:off x="5371" y="3184"/>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8" name="Rectangle 515"/>
            <p:cNvSpPr>
              <a:spLocks noChangeArrowheads="1"/>
            </p:cNvSpPr>
            <p:nvPr/>
          </p:nvSpPr>
          <p:spPr bwMode="auto">
            <a:xfrm>
              <a:off x="146"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9" name="Rectangle 516"/>
            <p:cNvSpPr>
              <a:spLocks noChangeArrowheads="1"/>
            </p:cNvSpPr>
            <p:nvPr/>
          </p:nvSpPr>
          <p:spPr bwMode="auto">
            <a:xfrm>
              <a:off x="395"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0" name="Rectangle 517"/>
            <p:cNvSpPr>
              <a:spLocks noChangeArrowheads="1"/>
            </p:cNvSpPr>
            <p:nvPr/>
          </p:nvSpPr>
          <p:spPr bwMode="auto">
            <a:xfrm>
              <a:off x="644"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1" name="Rectangle 518"/>
            <p:cNvSpPr>
              <a:spLocks noChangeArrowheads="1"/>
            </p:cNvSpPr>
            <p:nvPr/>
          </p:nvSpPr>
          <p:spPr bwMode="auto">
            <a:xfrm>
              <a:off x="893"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2" name="Rectangle 519"/>
            <p:cNvSpPr>
              <a:spLocks noChangeArrowheads="1"/>
            </p:cNvSpPr>
            <p:nvPr/>
          </p:nvSpPr>
          <p:spPr bwMode="auto">
            <a:xfrm>
              <a:off x="1142"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3" name="Rectangle 520"/>
            <p:cNvSpPr>
              <a:spLocks noChangeArrowheads="1"/>
            </p:cNvSpPr>
            <p:nvPr/>
          </p:nvSpPr>
          <p:spPr bwMode="auto">
            <a:xfrm>
              <a:off x="1391"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4" name="Rectangle 521"/>
            <p:cNvSpPr>
              <a:spLocks noChangeArrowheads="1"/>
            </p:cNvSpPr>
            <p:nvPr/>
          </p:nvSpPr>
          <p:spPr bwMode="auto">
            <a:xfrm>
              <a:off x="1640"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5" name="Rectangle 522"/>
            <p:cNvSpPr>
              <a:spLocks noChangeArrowheads="1"/>
            </p:cNvSpPr>
            <p:nvPr/>
          </p:nvSpPr>
          <p:spPr bwMode="auto">
            <a:xfrm>
              <a:off x="1889"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6" name="Rectangle 523"/>
            <p:cNvSpPr>
              <a:spLocks noChangeArrowheads="1"/>
            </p:cNvSpPr>
            <p:nvPr/>
          </p:nvSpPr>
          <p:spPr bwMode="auto">
            <a:xfrm>
              <a:off x="2138"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7" name="Rectangle 524"/>
            <p:cNvSpPr>
              <a:spLocks noChangeArrowheads="1"/>
            </p:cNvSpPr>
            <p:nvPr/>
          </p:nvSpPr>
          <p:spPr bwMode="auto">
            <a:xfrm>
              <a:off x="2387"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8" name="Rectangle 525"/>
            <p:cNvSpPr>
              <a:spLocks noChangeArrowheads="1"/>
            </p:cNvSpPr>
            <p:nvPr/>
          </p:nvSpPr>
          <p:spPr bwMode="auto">
            <a:xfrm>
              <a:off x="2636"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69" name="Rectangle 526"/>
            <p:cNvSpPr>
              <a:spLocks noChangeArrowheads="1"/>
            </p:cNvSpPr>
            <p:nvPr/>
          </p:nvSpPr>
          <p:spPr bwMode="auto">
            <a:xfrm>
              <a:off x="2885"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0" name="Rectangle 527"/>
            <p:cNvSpPr>
              <a:spLocks noChangeArrowheads="1"/>
            </p:cNvSpPr>
            <p:nvPr/>
          </p:nvSpPr>
          <p:spPr bwMode="auto">
            <a:xfrm>
              <a:off x="3134"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1" name="Rectangle 528"/>
            <p:cNvSpPr>
              <a:spLocks noChangeArrowheads="1"/>
            </p:cNvSpPr>
            <p:nvPr/>
          </p:nvSpPr>
          <p:spPr bwMode="auto">
            <a:xfrm>
              <a:off x="3383"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2" name="Rectangle 529"/>
            <p:cNvSpPr>
              <a:spLocks noChangeArrowheads="1"/>
            </p:cNvSpPr>
            <p:nvPr/>
          </p:nvSpPr>
          <p:spPr bwMode="auto">
            <a:xfrm>
              <a:off x="3632"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3" name="Rectangle 530"/>
            <p:cNvSpPr>
              <a:spLocks noChangeArrowheads="1"/>
            </p:cNvSpPr>
            <p:nvPr/>
          </p:nvSpPr>
          <p:spPr bwMode="auto">
            <a:xfrm>
              <a:off x="3881"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4" name="Rectangle 531"/>
            <p:cNvSpPr>
              <a:spLocks noChangeArrowheads="1"/>
            </p:cNvSpPr>
            <p:nvPr/>
          </p:nvSpPr>
          <p:spPr bwMode="auto">
            <a:xfrm>
              <a:off x="4130"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5" name="Rectangle 532"/>
            <p:cNvSpPr>
              <a:spLocks noChangeArrowheads="1"/>
            </p:cNvSpPr>
            <p:nvPr/>
          </p:nvSpPr>
          <p:spPr bwMode="auto">
            <a:xfrm>
              <a:off x="4379"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6" name="Rectangle 533"/>
            <p:cNvSpPr>
              <a:spLocks noChangeArrowheads="1"/>
            </p:cNvSpPr>
            <p:nvPr/>
          </p:nvSpPr>
          <p:spPr bwMode="auto">
            <a:xfrm>
              <a:off x="4628"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7" name="Rectangle 534"/>
            <p:cNvSpPr>
              <a:spLocks noChangeArrowheads="1"/>
            </p:cNvSpPr>
            <p:nvPr/>
          </p:nvSpPr>
          <p:spPr bwMode="auto">
            <a:xfrm>
              <a:off x="4877"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8" name="Rectangle 535"/>
            <p:cNvSpPr>
              <a:spLocks noChangeArrowheads="1"/>
            </p:cNvSpPr>
            <p:nvPr/>
          </p:nvSpPr>
          <p:spPr bwMode="auto">
            <a:xfrm>
              <a:off x="5126"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79" name="Rectangle 536"/>
            <p:cNvSpPr>
              <a:spLocks noChangeArrowheads="1"/>
            </p:cNvSpPr>
            <p:nvPr/>
          </p:nvSpPr>
          <p:spPr bwMode="auto">
            <a:xfrm>
              <a:off x="5371" y="341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0" name="Rectangle 537"/>
            <p:cNvSpPr>
              <a:spLocks noChangeArrowheads="1"/>
            </p:cNvSpPr>
            <p:nvPr/>
          </p:nvSpPr>
          <p:spPr bwMode="auto">
            <a:xfrm>
              <a:off x="146"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1" name="Rectangle 538"/>
            <p:cNvSpPr>
              <a:spLocks noChangeArrowheads="1"/>
            </p:cNvSpPr>
            <p:nvPr/>
          </p:nvSpPr>
          <p:spPr bwMode="auto">
            <a:xfrm>
              <a:off x="395"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2" name="Rectangle 539"/>
            <p:cNvSpPr>
              <a:spLocks noChangeArrowheads="1"/>
            </p:cNvSpPr>
            <p:nvPr/>
          </p:nvSpPr>
          <p:spPr bwMode="auto">
            <a:xfrm>
              <a:off x="644"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3" name="Rectangle 540"/>
            <p:cNvSpPr>
              <a:spLocks noChangeArrowheads="1"/>
            </p:cNvSpPr>
            <p:nvPr/>
          </p:nvSpPr>
          <p:spPr bwMode="auto">
            <a:xfrm>
              <a:off x="893"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4" name="Rectangle 541"/>
            <p:cNvSpPr>
              <a:spLocks noChangeArrowheads="1"/>
            </p:cNvSpPr>
            <p:nvPr/>
          </p:nvSpPr>
          <p:spPr bwMode="auto">
            <a:xfrm>
              <a:off x="1142"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5" name="Rectangle 542"/>
            <p:cNvSpPr>
              <a:spLocks noChangeArrowheads="1"/>
            </p:cNvSpPr>
            <p:nvPr/>
          </p:nvSpPr>
          <p:spPr bwMode="auto">
            <a:xfrm>
              <a:off x="1391"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6" name="Rectangle 543"/>
            <p:cNvSpPr>
              <a:spLocks noChangeArrowheads="1"/>
            </p:cNvSpPr>
            <p:nvPr/>
          </p:nvSpPr>
          <p:spPr bwMode="auto">
            <a:xfrm>
              <a:off x="1640"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7" name="Rectangle 544"/>
            <p:cNvSpPr>
              <a:spLocks noChangeArrowheads="1"/>
            </p:cNvSpPr>
            <p:nvPr/>
          </p:nvSpPr>
          <p:spPr bwMode="auto">
            <a:xfrm>
              <a:off x="1889"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8" name="Rectangle 545"/>
            <p:cNvSpPr>
              <a:spLocks noChangeArrowheads="1"/>
            </p:cNvSpPr>
            <p:nvPr/>
          </p:nvSpPr>
          <p:spPr bwMode="auto">
            <a:xfrm>
              <a:off x="2138"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89" name="Rectangle 546"/>
            <p:cNvSpPr>
              <a:spLocks noChangeArrowheads="1"/>
            </p:cNvSpPr>
            <p:nvPr/>
          </p:nvSpPr>
          <p:spPr bwMode="auto">
            <a:xfrm>
              <a:off x="2387"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0" name="Rectangle 547"/>
            <p:cNvSpPr>
              <a:spLocks noChangeArrowheads="1"/>
            </p:cNvSpPr>
            <p:nvPr/>
          </p:nvSpPr>
          <p:spPr bwMode="auto">
            <a:xfrm>
              <a:off x="2636"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1" name="Rectangle 548"/>
            <p:cNvSpPr>
              <a:spLocks noChangeArrowheads="1"/>
            </p:cNvSpPr>
            <p:nvPr/>
          </p:nvSpPr>
          <p:spPr bwMode="auto">
            <a:xfrm>
              <a:off x="2885"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2" name="Rectangle 549"/>
            <p:cNvSpPr>
              <a:spLocks noChangeArrowheads="1"/>
            </p:cNvSpPr>
            <p:nvPr/>
          </p:nvSpPr>
          <p:spPr bwMode="auto">
            <a:xfrm>
              <a:off x="3134"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3" name="Rectangle 550"/>
            <p:cNvSpPr>
              <a:spLocks noChangeArrowheads="1"/>
            </p:cNvSpPr>
            <p:nvPr/>
          </p:nvSpPr>
          <p:spPr bwMode="auto">
            <a:xfrm>
              <a:off x="3383"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4" name="Rectangle 551"/>
            <p:cNvSpPr>
              <a:spLocks noChangeArrowheads="1"/>
            </p:cNvSpPr>
            <p:nvPr/>
          </p:nvSpPr>
          <p:spPr bwMode="auto">
            <a:xfrm>
              <a:off x="3632"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5" name="Rectangle 552"/>
            <p:cNvSpPr>
              <a:spLocks noChangeArrowheads="1"/>
            </p:cNvSpPr>
            <p:nvPr/>
          </p:nvSpPr>
          <p:spPr bwMode="auto">
            <a:xfrm>
              <a:off x="3881"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6" name="Rectangle 553"/>
            <p:cNvSpPr>
              <a:spLocks noChangeArrowheads="1"/>
            </p:cNvSpPr>
            <p:nvPr/>
          </p:nvSpPr>
          <p:spPr bwMode="auto">
            <a:xfrm>
              <a:off x="4130"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7" name="Rectangle 554"/>
            <p:cNvSpPr>
              <a:spLocks noChangeArrowheads="1"/>
            </p:cNvSpPr>
            <p:nvPr/>
          </p:nvSpPr>
          <p:spPr bwMode="auto">
            <a:xfrm>
              <a:off x="4379"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8" name="Rectangle 555"/>
            <p:cNvSpPr>
              <a:spLocks noChangeArrowheads="1"/>
            </p:cNvSpPr>
            <p:nvPr/>
          </p:nvSpPr>
          <p:spPr bwMode="auto">
            <a:xfrm>
              <a:off x="4628"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99" name="Rectangle 556"/>
            <p:cNvSpPr>
              <a:spLocks noChangeArrowheads="1"/>
            </p:cNvSpPr>
            <p:nvPr/>
          </p:nvSpPr>
          <p:spPr bwMode="auto">
            <a:xfrm>
              <a:off x="4877"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0" name="Rectangle 557"/>
            <p:cNvSpPr>
              <a:spLocks noChangeArrowheads="1"/>
            </p:cNvSpPr>
            <p:nvPr/>
          </p:nvSpPr>
          <p:spPr bwMode="auto">
            <a:xfrm>
              <a:off x="5126"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1" name="Rectangle 558"/>
            <p:cNvSpPr>
              <a:spLocks noChangeArrowheads="1"/>
            </p:cNvSpPr>
            <p:nvPr/>
          </p:nvSpPr>
          <p:spPr bwMode="auto">
            <a:xfrm>
              <a:off x="5371" y="365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2" name="Rectangle 559"/>
            <p:cNvSpPr>
              <a:spLocks noChangeArrowheads="1"/>
            </p:cNvSpPr>
            <p:nvPr/>
          </p:nvSpPr>
          <p:spPr bwMode="auto">
            <a:xfrm>
              <a:off x="14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3" name="Rectangle 560"/>
            <p:cNvSpPr>
              <a:spLocks noChangeArrowheads="1"/>
            </p:cNvSpPr>
            <p:nvPr/>
          </p:nvSpPr>
          <p:spPr bwMode="auto">
            <a:xfrm>
              <a:off x="395"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4" name="Rectangle 561"/>
            <p:cNvSpPr>
              <a:spLocks noChangeArrowheads="1"/>
            </p:cNvSpPr>
            <p:nvPr/>
          </p:nvSpPr>
          <p:spPr bwMode="auto">
            <a:xfrm>
              <a:off x="644"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5" name="Rectangle 562"/>
            <p:cNvSpPr>
              <a:spLocks noChangeArrowheads="1"/>
            </p:cNvSpPr>
            <p:nvPr/>
          </p:nvSpPr>
          <p:spPr bwMode="auto">
            <a:xfrm>
              <a:off x="893"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6" name="Rectangle 563"/>
            <p:cNvSpPr>
              <a:spLocks noChangeArrowheads="1"/>
            </p:cNvSpPr>
            <p:nvPr/>
          </p:nvSpPr>
          <p:spPr bwMode="auto">
            <a:xfrm>
              <a:off x="1142"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7" name="Rectangle 564"/>
            <p:cNvSpPr>
              <a:spLocks noChangeArrowheads="1"/>
            </p:cNvSpPr>
            <p:nvPr/>
          </p:nvSpPr>
          <p:spPr bwMode="auto">
            <a:xfrm>
              <a:off x="139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8" name="Rectangle 565"/>
            <p:cNvSpPr>
              <a:spLocks noChangeArrowheads="1"/>
            </p:cNvSpPr>
            <p:nvPr/>
          </p:nvSpPr>
          <p:spPr bwMode="auto">
            <a:xfrm>
              <a:off x="1640"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09" name="Rectangle 566"/>
            <p:cNvSpPr>
              <a:spLocks noChangeArrowheads="1"/>
            </p:cNvSpPr>
            <p:nvPr/>
          </p:nvSpPr>
          <p:spPr bwMode="auto">
            <a:xfrm>
              <a:off x="1889"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0" name="Rectangle 567"/>
            <p:cNvSpPr>
              <a:spLocks noChangeArrowheads="1"/>
            </p:cNvSpPr>
            <p:nvPr/>
          </p:nvSpPr>
          <p:spPr bwMode="auto">
            <a:xfrm>
              <a:off x="2138"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1" name="Rectangle 568"/>
            <p:cNvSpPr>
              <a:spLocks noChangeArrowheads="1"/>
            </p:cNvSpPr>
            <p:nvPr/>
          </p:nvSpPr>
          <p:spPr bwMode="auto">
            <a:xfrm>
              <a:off x="2387"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2" name="Rectangle 569"/>
            <p:cNvSpPr>
              <a:spLocks noChangeArrowheads="1"/>
            </p:cNvSpPr>
            <p:nvPr/>
          </p:nvSpPr>
          <p:spPr bwMode="auto">
            <a:xfrm>
              <a:off x="263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3" name="Rectangle 570"/>
            <p:cNvSpPr>
              <a:spLocks noChangeArrowheads="1"/>
            </p:cNvSpPr>
            <p:nvPr/>
          </p:nvSpPr>
          <p:spPr bwMode="auto">
            <a:xfrm>
              <a:off x="2885"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4" name="Rectangle 571"/>
            <p:cNvSpPr>
              <a:spLocks noChangeArrowheads="1"/>
            </p:cNvSpPr>
            <p:nvPr/>
          </p:nvSpPr>
          <p:spPr bwMode="auto">
            <a:xfrm>
              <a:off x="3134"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5" name="Rectangle 572"/>
            <p:cNvSpPr>
              <a:spLocks noChangeArrowheads="1"/>
            </p:cNvSpPr>
            <p:nvPr/>
          </p:nvSpPr>
          <p:spPr bwMode="auto">
            <a:xfrm>
              <a:off x="3383"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6" name="Rectangle 573"/>
            <p:cNvSpPr>
              <a:spLocks noChangeArrowheads="1"/>
            </p:cNvSpPr>
            <p:nvPr/>
          </p:nvSpPr>
          <p:spPr bwMode="auto">
            <a:xfrm>
              <a:off x="3632"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7" name="Rectangle 574"/>
            <p:cNvSpPr>
              <a:spLocks noChangeArrowheads="1"/>
            </p:cNvSpPr>
            <p:nvPr/>
          </p:nvSpPr>
          <p:spPr bwMode="auto">
            <a:xfrm>
              <a:off x="388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8" name="Rectangle 575"/>
            <p:cNvSpPr>
              <a:spLocks noChangeArrowheads="1"/>
            </p:cNvSpPr>
            <p:nvPr/>
          </p:nvSpPr>
          <p:spPr bwMode="auto">
            <a:xfrm>
              <a:off x="4130"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19" name="Rectangle 576"/>
            <p:cNvSpPr>
              <a:spLocks noChangeArrowheads="1"/>
            </p:cNvSpPr>
            <p:nvPr/>
          </p:nvSpPr>
          <p:spPr bwMode="auto">
            <a:xfrm>
              <a:off x="4379"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0" name="Rectangle 577"/>
            <p:cNvSpPr>
              <a:spLocks noChangeArrowheads="1"/>
            </p:cNvSpPr>
            <p:nvPr/>
          </p:nvSpPr>
          <p:spPr bwMode="auto">
            <a:xfrm>
              <a:off x="4628"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1" name="Rectangle 578"/>
            <p:cNvSpPr>
              <a:spLocks noChangeArrowheads="1"/>
            </p:cNvSpPr>
            <p:nvPr/>
          </p:nvSpPr>
          <p:spPr bwMode="auto">
            <a:xfrm>
              <a:off x="4877"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2" name="Rectangle 579"/>
            <p:cNvSpPr>
              <a:spLocks noChangeArrowheads="1"/>
            </p:cNvSpPr>
            <p:nvPr/>
          </p:nvSpPr>
          <p:spPr bwMode="auto">
            <a:xfrm>
              <a:off x="5126"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623" name="Rectangle 580"/>
            <p:cNvSpPr>
              <a:spLocks noChangeArrowheads="1"/>
            </p:cNvSpPr>
            <p:nvPr/>
          </p:nvSpPr>
          <p:spPr bwMode="auto">
            <a:xfrm>
              <a:off x="5371" y="3896"/>
              <a:ext cx="257" cy="136"/>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81" name="Rectangle 581"/>
          <p:cNvSpPr>
            <a:spLocks noGrp="1" noChangeArrowheads="1"/>
          </p:cNvSpPr>
          <p:nvPr>
            <p:ph type="title"/>
          </p:nvPr>
        </p:nvSpPr>
        <p:spPr>
          <a:xfrm>
            <a:off x="0" y="76200"/>
            <a:ext cx="9144000" cy="1143000"/>
          </a:xfrm>
          <a:noFill/>
        </p:spPr>
        <p:txBody>
          <a:bodyPr/>
          <a:lstStyle/>
          <a:p>
            <a:r>
              <a:rPr lang="en-US" sz="4000">
                <a:solidFill>
                  <a:srgbClr val="FF0000"/>
                </a:solidFill>
              </a:rPr>
              <a:t>Binary Search (Area Code Example)</a:t>
            </a:r>
            <a:endParaRPr lang="en-US">
              <a:solidFill>
                <a:srgbClr val="FF0000"/>
              </a:solidFill>
            </a:endParaRPr>
          </a:p>
        </p:txBody>
      </p:sp>
      <p:grpSp>
        <p:nvGrpSpPr>
          <p:cNvPr id="10" name="Group 582"/>
          <p:cNvGrpSpPr>
            <a:grpSpLocks/>
          </p:cNvGrpSpPr>
          <p:nvPr/>
        </p:nvGrpSpPr>
        <p:grpSpPr bwMode="auto">
          <a:xfrm>
            <a:off x="231775" y="1711325"/>
            <a:ext cx="8702675" cy="2501900"/>
            <a:chOff x="146" y="1040"/>
            <a:chExt cx="5482" cy="1576"/>
          </a:xfrm>
        </p:grpSpPr>
        <p:sp>
          <p:nvSpPr>
            <p:cNvPr id="37411" name="Rectangle 583"/>
            <p:cNvSpPr>
              <a:spLocks noChangeArrowheads="1"/>
            </p:cNvSpPr>
            <p:nvPr/>
          </p:nvSpPr>
          <p:spPr bwMode="auto">
            <a:xfrm>
              <a:off x="146"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2" name="Rectangle 584"/>
            <p:cNvSpPr>
              <a:spLocks noChangeArrowheads="1"/>
            </p:cNvSpPr>
            <p:nvPr/>
          </p:nvSpPr>
          <p:spPr bwMode="auto">
            <a:xfrm>
              <a:off x="395"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3" name="Rectangle 585"/>
            <p:cNvSpPr>
              <a:spLocks noChangeArrowheads="1"/>
            </p:cNvSpPr>
            <p:nvPr/>
          </p:nvSpPr>
          <p:spPr bwMode="auto">
            <a:xfrm>
              <a:off x="644"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4" name="Rectangle 586"/>
            <p:cNvSpPr>
              <a:spLocks noChangeArrowheads="1"/>
            </p:cNvSpPr>
            <p:nvPr/>
          </p:nvSpPr>
          <p:spPr bwMode="auto">
            <a:xfrm>
              <a:off x="893"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5" name="Rectangle 587"/>
            <p:cNvSpPr>
              <a:spLocks noChangeArrowheads="1"/>
            </p:cNvSpPr>
            <p:nvPr/>
          </p:nvSpPr>
          <p:spPr bwMode="auto">
            <a:xfrm>
              <a:off x="1142"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6" name="Rectangle 588"/>
            <p:cNvSpPr>
              <a:spLocks noChangeArrowheads="1"/>
            </p:cNvSpPr>
            <p:nvPr/>
          </p:nvSpPr>
          <p:spPr bwMode="auto">
            <a:xfrm>
              <a:off x="1391"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7" name="Rectangle 589"/>
            <p:cNvSpPr>
              <a:spLocks noChangeArrowheads="1"/>
            </p:cNvSpPr>
            <p:nvPr/>
          </p:nvSpPr>
          <p:spPr bwMode="auto">
            <a:xfrm>
              <a:off x="1640"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8" name="Rectangle 590"/>
            <p:cNvSpPr>
              <a:spLocks noChangeArrowheads="1"/>
            </p:cNvSpPr>
            <p:nvPr/>
          </p:nvSpPr>
          <p:spPr bwMode="auto">
            <a:xfrm>
              <a:off x="1889"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9" name="Rectangle 591"/>
            <p:cNvSpPr>
              <a:spLocks noChangeArrowheads="1"/>
            </p:cNvSpPr>
            <p:nvPr/>
          </p:nvSpPr>
          <p:spPr bwMode="auto">
            <a:xfrm>
              <a:off x="2138"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0" name="Rectangle 592"/>
            <p:cNvSpPr>
              <a:spLocks noChangeArrowheads="1"/>
            </p:cNvSpPr>
            <p:nvPr/>
          </p:nvSpPr>
          <p:spPr bwMode="auto">
            <a:xfrm>
              <a:off x="2387"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1" name="Rectangle 593"/>
            <p:cNvSpPr>
              <a:spLocks noChangeArrowheads="1"/>
            </p:cNvSpPr>
            <p:nvPr/>
          </p:nvSpPr>
          <p:spPr bwMode="auto">
            <a:xfrm>
              <a:off x="2636"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2" name="Rectangle 594"/>
            <p:cNvSpPr>
              <a:spLocks noChangeArrowheads="1"/>
            </p:cNvSpPr>
            <p:nvPr/>
          </p:nvSpPr>
          <p:spPr bwMode="auto">
            <a:xfrm>
              <a:off x="2885"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3" name="Rectangle 595"/>
            <p:cNvSpPr>
              <a:spLocks noChangeArrowheads="1"/>
            </p:cNvSpPr>
            <p:nvPr/>
          </p:nvSpPr>
          <p:spPr bwMode="auto">
            <a:xfrm>
              <a:off x="3134"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4" name="Rectangle 596"/>
            <p:cNvSpPr>
              <a:spLocks noChangeArrowheads="1"/>
            </p:cNvSpPr>
            <p:nvPr/>
          </p:nvSpPr>
          <p:spPr bwMode="auto">
            <a:xfrm>
              <a:off x="3383"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5" name="Rectangle 597"/>
            <p:cNvSpPr>
              <a:spLocks noChangeArrowheads="1"/>
            </p:cNvSpPr>
            <p:nvPr/>
          </p:nvSpPr>
          <p:spPr bwMode="auto">
            <a:xfrm>
              <a:off x="3632"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6" name="Rectangle 598"/>
            <p:cNvSpPr>
              <a:spLocks noChangeArrowheads="1"/>
            </p:cNvSpPr>
            <p:nvPr/>
          </p:nvSpPr>
          <p:spPr bwMode="auto">
            <a:xfrm>
              <a:off x="3881"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7" name="Rectangle 599"/>
            <p:cNvSpPr>
              <a:spLocks noChangeArrowheads="1"/>
            </p:cNvSpPr>
            <p:nvPr/>
          </p:nvSpPr>
          <p:spPr bwMode="auto">
            <a:xfrm>
              <a:off x="4130"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8" name="Rectangle 600"/>
            <p:cNvSpPr>
              <a:spLocks noChangeArrowheads="1"/>
            </p:cNvSpPr>
            <p:nvPr/>
          </p:nvSpPr>
          <p:spPr bwMode="auto">
            <a:xfrm>
              <a:off x="4379"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29" name="Rectangle 601"/>
            <p:cNvSpPr>
              <a:spLocks noChangeArrowheads="1"/>
            </p:cNvSpPr>
            <p:nvPr/>
          </p:nvSpPr>
          <p:spPr bwMode="auto">
            <a:xfrm>
              <a:off x="4628"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0" name="Rectangle 602"/>
            <p:cNvSpPr>
              <a:spLocks noChangeArrowheads="1"/>
            </p:cNvSpPr>
            <p:nvPr/>
          </p:nvSpPr>
          <p:spPr bwMode="auto">
            <a:xfrm>
              <a:off x="4877"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1" name="Rectangle 603"/>
            <p:cNvSpPr>
              <a:spLocks noChangeArrowheads="1"/>
            </p:cNvSpPr>
            <p:nvPr/>
          </p:nvSpPr>
          <p:spPr bwMode="auto">
            <a:xfrm>
              <a:off x="5126"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2" name="Rectangle 604"/>
            <p:cNvSpPr>
              <a:spLocks noChangeArrowheads="1"/>
            </p:cNvSpPr>
            <p:nvPr/>
          </p:nvSpPr>
          <p:spPr bwMode="auto">
            <a:xfrm>
              <a:off x="5371" y="10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3" name="Rectangle 605"/>
            <p:cNvSpPr>
              <a:spLocks noChangeArrowheads="1"/>
            </p:cNvSpPr>
            <p:nvPr/>
          </p:nvSpPr>
          <p:spPr bwMode="auto">
            <a:xfrm>
              <a:off x="146"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4" name="Rectangle 606"/>
            <p:cNvSpPr>
              <a:spLocks noChangeArrowheads="1"/>
            </p:cNvSpPr>
            <p:nvPr/>
          </p:nvSpPr>
          <p:spPr bwMode="auto">
            <a:xfrm>
              <a:off x="395"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5" name="Rectangle 607"/>
            <p:cNvSpPr>
              <a:spLocks noChangeArrowheads="1"/>
            </p:cNvSpPr>
            <p:nvPr/>
          </p:nvSpPr>
          <p:spPr bwMode="auto">
            <a:xfrm>
              <a:off x="644"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6" name="Rectangle 608"/>
            <p:cNvSpPr>
              <a:spLocks noChangeArrowheads="1"/>
            </p:cNvSpPr>
            <p:nvPr/>
          </p:nvSpPr>
          <p:spPr bwMode="auto">
            <a:xfrm>
              <a:off x="893"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7" name="Rectangle 609"/>
            <p:cNvSpPr>
              <a:spLocks noChangeArrowheads="1"/>
            </p:cNvSpPr>
            <p:nvPr/>
          </p:nvSpPr>
          <p:spPr bwMode="auto">
            <a:xfrm>
              <a:off x="1142"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8" name="Rectangle 610"/>
            <p:cNvSpPr>
              <a:spLocks noChangeArrowheads="1"/>
            </p:cNvSpPr>
            <p:nvPr/>
          </p:nvSpPr>
          <p:spPr bwMode="auto">
            <a:xfrm>
              <a:off x="1391"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39" name="Rectangle 611"/>
            <p:cNvSpPr>
              <a:spLocks noChangeArrowheads="1"/>
            </p:cNvSpPr>
            <p:nvPr/>
          </p:nvSpPr>
          <p:spPr bwMode="auto">
            <a:xfrm>
              <a:off x="1640"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0" name="Rectangle 612"/>
            <p:cNvSpPr>
              <a:spLocks noChangeArrowheads="1"/>
            </p:cNvSpPr>
            <p:nvPr/>
          </p:nvSpPr>
          <p:spPr bwMode="auto">
            <a:xfrm>
              <a:off x="1889"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1" name="Rectangle 613"/>
            <p:cNvSpPr>
              <a:spLocks noChangeArrowheads="1"/>
            </p:cNvSpPr>
            <p:nvPr/>
          </p:nvSpPr>
          <p:spPr bwMode="auto">
            <a:xfrm>
              <a:off x="2138"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2" name="Rectangle 614"/>
            <p:cNvSpPr>
              <a:spLocks noChangeArrowheads="1"/>
            </p:cNvSpPr>
            <p:nvPr/>
          </p:nvSpPr>
          <p:spPr bwMode="auto">
            <a:xfrm>
              <a:off x="2387"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3" name="Rectangle 615"/>
            <p:cNvSpPr>
              <a:spLocks noChangeArrowheads="1"/>
            </p:cNvSpPr>
            <p:nvPr/>
          </p:nvSpPr>
          <p:spPr bwMode="auto">
            <a:xfrm>
              <a:off x="2636"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4" name="Rectangle 616"/>
            <p:cNvSpPr>
              <a:spLocks noChangeArrowheads="1"/>
            </p:cNvSpPr>
            <p:nvPr/>
          </p:nvSpPr>
          <p:spPr bwMode="auto">
            <a:xfrm>
              <a:off x="2885"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5" name="Rectangle 617"/>
            <p:cNvSpPr>
              <a:spLocks noChangeArrowheads="1"/>
            </p:cNvSpPr>
            <p:nvPr/>
          </p:nvSpPr>
          <p:spPr bwMode="auto">
            <a:xfrm>
              <a:off x="3134"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6" name="Rectangle 618"/>
            <p:cNvSpPr>
              <a:spLocks noChangeArrowheads="1"/>
            </p:cNvSpPr>
            <p:nvPr/>
          </p:nvSpPr>
          <p:spPr bwMode="auto">
            <a:xfrm>
              <a:off x="3383"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7" name="Rectangle 619"/>
            <p:cNvSpPr>
              <a:spLocks noChangeArrowheads="1"/>
            </p:cNvSpPr>
            <p:nvPr/>
          </p:nvSpPr>
          <p:spPr bwMode="auto">
            <a:xfrm>
              <a:off x="3632"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8" name="Rectangle 620"/>
            <p:cNvSpPr>
              <a:spLocks noChangeArrowheads="1"/>
            </p:cNvSpPr>
            <p:nvPr/>
          </p:nvSpPr>
          <p:spPr bwMode="auto">
            <a:xfrm>
              <a:off x="3881"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49" name="Rectangle 621"/>
            <p:cNvSpPr>
              <a:spLocks noChangeArrowheads="1"/>
            </p:cNvSpPr>
            <p:nvPr/>
          </p:nvSpPr>
          <p:spPr bwMode="auto">
            <a:xfrm>
              <a:off x="4130"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0" name="Rectangle 622"/>
            <p:cNvSpPr>
              <a:spLocks noChangeArrowheads="1"/>
            </p:cNvSpPr>
            <p:nvPr/>
          </p:nvSpPr>
          <p:spPr bwMode="auto">
            <a:xfrm>
              <a:off x="4379"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1" name="Rectangle 623"/>
            <p:cNvSpPr>
              <a:spLocks noChangeArrowheads="1"/>
            </p:cNvSpPr>
            <p:nvPr/>
          </p:nvSpPr>
          <p:spPr bwMode="auto">
            <a:xfrm>
              <a:off x="4628"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2" name="Rectangle 624"/>
            <p:cNvSpPr>
              <a:spLocks noChangeArrowheads="1"/>
            </p:cNvSpPr>
            <p:nvPr/>
          </p:nvSpPr>
          <p:spPr bwMode="auto">
            <a:xfrm>
              <a:off x="4877"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3" name="Rectangle 625"/>
            <p:cNvSpPr>
              <a:spLocks noChangeArrowheads="1"/>
            </p:cNvSpPr>
            <p:nvPr/>
          </p:nvSpPr>
          <p:spPr bwMode="auto">
            <a:xfrm>
              <a:off x="5126"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4" name="Rectangle 626"/>
            <p:cNvSpPr>
              <a:spLocks noChangeArrowheads="1"/>
            </p:cNvSpPr>
            <p:nvPr/>
          </p:nvSpPr>
          <p:spPr bwMode="auto">
            <a:xfrm>
              <a:off x="5371" y="12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5" name="Rectangle 627"/>
            <p:cNvSpPr>
              <a:spLocks noChangeArrowheads="1"/>
            </p:cNvSpPr>
            <p:nvPr/>
          </p:nvSpPr>
          <p:spPr bwMode="auto">
            <a:xfrm>
              <a:off x="146"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6" name="Rectangle 628"/>
            <p:cNvSpPr>
              <a:spLocks noChangeArrowheads="1"/>
            </p:cNvSpPr>
            <p:nvPr/>
          </p:nvSpPr>
          <p:spPr bwMode="auto">
            <a:xfrm>
              <a:off x="395"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7" name="Rectangle 629"/>
            <p:cNvSpPr>
              <a:spLocks noChangeArrowheads="1"/>
            </p:cNvSpPr>
            <p:nvPr/>
          </p:nvSpPr>
          <p:spPr bwMode="auto">
            <a:xfrm>
              <a:off x="644"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8" name="Rectangle 630"/>
            <p:cNvSpPr>
              <a:spLocks noChangeArrowheads="1"/>
            </p:cNvSpPr>
            <p:nvPr/>
          </p:nvSpPr>
          <p:spPr bwMode="auto">
            <a:xfrm>
              <a:off x="893"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59" name="Rectangle 631"/>
            <p:cNvSpPr>
              <a:spLocks noChangeArrowheads="1"/>
            </p:cNvSpPr>
            <p:nvPr/>
          </p:nvSpPr>
          <p:spPr bwMode="auto">
            <a:xfrm>
              <a:off x="1142"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0" name="Rectangle 632"/>
            <p:cNvSpPr>
              <a:spLocks noChangeArrowheads="1"/>
            </p:cNvSpPr>
            <p:nvPr/>
          </p:nvSpPr>
          <p:spPr bwMode="auto">
            <a:xfrm>
              <a:off x="1391"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1" name="Rectangle 633"/>
            <p:cNvSpPr>
              <a:spLocks noChangeArrowheads="1"/>
            </p:cNvSpPr>
            <p:nvPr/>
          </p:nvSpPr>
          <p:spPr bwMode="auto">
            <a:xfrm>
              <a:off x="1640"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2" name="Rectangle 634"/>
            <p:cNvSpPr>
              <a:spLocks noChangeArrowheads="1"/>
            </p:cNvSpPr>
            <p:nvPr/>
          </p:nvSpPr>
          <p:spPr bwMode="auto">
            <a:xfrm>
              <a:off x="1889"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3" name="Rectangle 635"/>
            <p:cNvSpPr>
              <a:spLocks noChangeArrowheads="1"/>
            </p:cNvSpPr>
            <p:nvPr/>
          </p:nvSpPr>
          <p:spPr bwMode="auto">
            <a:xfrm>
              <a:off x="2138"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4" name="Rectangle 636"/>
            <p:cNvSpPr>
              <a:spLocks noChangeArrowheads="1"/>
            </p:cNvSpPr>
            <p:nvPr/>
          </p:nvSpPr>
          <p:spPr bwMode="auto">
            <a:xfrm>
              <a:off x="2387"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5" name="Rectangle 637"/>
            <p:cNvSpPr>
              <a:spLocks noChangeArrowheads="1"/>
            </p:cNvSpPr>
            <p:nvPr/>
          </p:nvSpPr>
          <p:spPr bwMode="auto">
            <a:xfrm>
              <a:off x="2636"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6" name="Rectangle 638"/>
            <p:cNvSpPr>
              <a:spLocks noChangeArrowheads="1"/>
            </p:cNvSpPr>
            <p:nvPr/>
          </p:nvSpPr>
          <p:spPr bwMode="auto">
            <a:xfrm>
              <a:off x="2885"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7" name="Rectangle 639"/>
            <p:cNvSpPr>
              <a:spLocks noChangeArrowheads="1"/>
            </p:cNvSpPr>
            <p:nvPr/>
          </p:nvSpPr>
          <p:spPr bwMode="auto">
            <a:xfrm>
              <a:off x="3134"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8" name="Rectangle 640"/>
            <p:cNvSpPr>
              <a:spLocks noChangeArrowheads="1"/>
            </p:cNvSpPr>
            <p:nvPr/>
          </p:nvSpPr>
          <p:spPr bwMode="auto">
            <a:xfrm>
              <a:off x="3383"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69" name="Rectangle 641"/>
            <p:cNvSpPr>
              <a:spLocks noChangeArrowheads="1"/>
            </p:cNvSpPr>
            <p:nvPr/>
          </p:nvSpPr>
          <p:spPr bwMode="auto">
            <a:xfrm>
              <a:off x="3632"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0" name="Rectangle 642"/>
            <p:cNvSpPr>
              <a:spLocks noChangeArrowheads="1"/>
            </p:cNvSpPr>
            <p:nvPr/>
          </p:nvSpPr>
          <p:spPr bwMode="auto">
            <a:xfrm>
              <a:off x="3881"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1" name="Rectangle 643"/>
            <p:cNvSpPr>
              <a:spLocks noChangeArrowheads="1"/>
            </p:cNvSpPr>
            <p:nvPr/>
          </p:nvSpPr>
          <p:spPr bwMode="auto">
            <a:xfrm>
              <a:off x="4130"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2" name="Rectangle 644"/>
            <p:cNvSpPr>
              <a:spLocks noChangeArrowheads="1"/>
            </p:cNvSpPr>
            <p:nvPr/>
          </p:nvSpPr>
          <p:spPr bwMode="auto">
            <a:xfrm>
              <a:off x="4379"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3" name="Rectangle 645"/>
            <p:cNvSpPr>
              <a:spLocks noChangeArrowheads="1"/>
            </p:cNvSpPr>
            <p:nvPr/>
          </p:nvSpPr>
          <p:spPr bwMode="auto">
            <a:xfrm>
              <a:off x="4628"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4" name="Rectangle 646"/>
            <p:cNvSpPr>
              <a:spLocks noChangeArrowheads="1"/>
            </p:cNvSpPr>
            <p:nvPr/>
          </p:nvSpPr>
          <p:spPr bwMode="auto">
            <a:xfrm>
              <a:off x="4877"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5" name="Rectangle 647"/>
            <p:cNvSpPr>
              <a:spLocks noChangeArrowheads="1"/>
            </p:cNvSpPr>
            <p:nvPr/>
          </p:nvSpPr>
          <p:spPr bwMode="auto">
            <a:xfrm>
              <a:off x="5126"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6" name="Rectangle 648"/>
            <p:cNvSpPr>
              <a:spLocks noChangeArrowheads="1"/>
            </p:cNvSpPr>
            <p:nvPr/>
          </p:nvSpPr>
          <p:spPr bwMode="auto">
            <a:xfrm>
              <a:off x="5371" y="15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7" name="Rectangle 649"/>
            <p:cNvSpPr>
              <a:spLocks noChangeArrowheads="1"/>
            </p:cNvSpPr>
            <p:nvPr/>
          </p:nvSpPr>
          <p:spPr bwMode="auto">
            <a:xfrm>
              <a:off x="146"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8" name="Rectangle 650"/>
            <p:cNvSpPr>
              <a:spLocks noChangeArrowheads="1"/>
            </p:cNvSpPr>
            <p:nvPr/>
          </p:nvSpPr>
          <p:spPr bwMode="auto">
            <a:xfrm>
              <a:off x="395"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79" name="Rectangle 651"/>
            <p:cNvSpPr>
              <a:spLocks noChangeArrowheads="1"/>
            </p:cNvSpPr>
            <p:nvPr/>
          </p:nvSpPr>
          <p:spPr bwMode="auto">
            <a:xfrm>
              <a:off x="644"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0" name="Rectangle 652"/>
            <p:cNvSpPr>
              <a:spLocks noChangeArrowheads="1"/>
            </p:cNvSpPr>
            <p:nvPr/>
          </p:nvSpPr>
          <p:spPr bwMode="auto">
            <a:xfrm>
              <a:off x="893"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1" name="Rectangle 653"/>
            <p:cNvSpPr>
              <a:spLocks noChangeArrowheads="1"/>
            </p:cNvSpPr>
            <p:nvPr/>
          </p:nvSpPr>
          <p:spPr bwMode="auto">
            <a:xfrm>
              <a:off x="1142"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2" name="Rectangle 654"/>
            <p:cNvSpPr>
              <a:spLocks noChangeArrowheads="1"/>
            </p:cNvSpPr>
            <p:nvPr/>
          </p:nvSpPr>
          <p:spPr bwMode="auto">
            <a:xfrm>
              <a:off x="1391"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3" name="Rectangle 655"/>
            <p:cNvSpPr>
              <a:spLocks noChangeArrowheads="1"/>
            </p:cNvSpPr>
            <p:nvPr/>
          </p:nvSpPr>
          <p:spPr bwMode="auto">
            <a:xfrm>
              <a:off x="1640"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4" name="Rectangle 656"/>
            <p:cNvSpPr>
              <a:spLocks noChangeArrowheads="1"/>
            </p:cNvSpPr>
            <p:nvPr/>
          </p:nvSpPr>
          <p:spPr bwMode="auto">
            <a:xfrm>
              <a:off x="1889"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5" name="Rectangle 657"/>
            <p:cNvSpPr>
              <a:spLocks noChangeArrowheads="1"/>
            </p:cNvSpPr>
            <p:nvPr/>
          </p:nvSpPr>
          <p:spPr bwMode="auto">
            <a:xfrm>
              <a:off x="2138"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6" name="Rectangle 658"/>
            <p:cNvSpPr>
              <a:spLocks noChangeArrowheads="1"/>
            </p:cNvSpPr>
            <p:nvPr/>
          </p:nvSpPr>
          <p:spPr bwMode="auto">
            <a:xfrm>
              <a:off x="2387"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7" name="Rectangle 659"/>
            <p:cNvSpPr>
              <a:spLocks noChangeArrowheads="1"/>
            </p:cNvSpPr>
            <p:nvPr/>
          </p:nvSpPr>
          <p:spPr bwMode="auto">
            <a:xfrm>
              <a:off x="2636"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8" name="Rectangle 660"/>
            <p:cNvSpPr>
              <a:spLocks noChangeArrowheads="1"/>
            </p:cNvSpPr>
            <p:nvPr/>
          </p:nvSpPr>
          <p:spPr bwMode="auto">
            <a:xfrm>
              <a:off x="2885"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89" name="Rectangle 661"/>
            <p:cNvSpPr>
              <a:spLocks noChangeArrowheads="1"/>
            </p:cNvSpPr>
            <p:nvPr/>
          </p:nvSpPr>
          <p:spPr bwMode="auto">
            <a:xfrm>
              <a:off x="3134"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0" name="Rectangle 662"/>
            <p:cNvSpPr>
              <a:spLocks noChangeArrowheads="1"/>
            </p:cNvSpPr>
            <p:nvPr/>
          </p:nvSpPr>
          <p:spPr bwMode="auto">
            <a:xfrm>
              <a:off x="3383"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1" name="Rectangle 663"/>
            <p:cNvSpPr>
              <a:spLocks noChangeArrowheads="1"/>
            </p:cNvSpPr>
            <p:nvPr/>
          </p:nvSpPr>
          <p:spPr bwMode="auto">
            <a:xfrm>
              <a:off x="3632"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2" name="Rectangle 664"/>
            <p:cNvSpPr>
              <a:spLocks noChangeArrowheads="1"/>
            </p:cNvSpPr>
            <p:nvPr/>
          </p:nvSpPr>
          <p:spPr bwMode="auto">
            <a:xfrm>
              <a:off x="3881"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3" name="Rectangle 665"/>
            <p:cNvSpPr>
              <a:spLocks noChangeArrowheads="1"/>
            </p:cNvSpPr>
            <p:nvPr/>
          </p:nvSpPr>
          <p:spPr bwMode="auto">
            <a:xfrm>
              <a:off x="4130"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4" name="Rectangle 666"/>
            <p:cNvSpPr>
              <a:spLocks noChangeArrowheads="1"/>
            </p:cNvSpPr>
            <p:nvPr/>
          </p:nvSpPr>
          <p:spPr bwMode="auto">
            <a:xfrm>
              <a:off x="4379"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5" name="Rectangle 667"/>
            <p:cNvSpPr>
              <a:spLocks noChangeArrowheads="1"/>
            </p:cNvSpPr>
            <p:nvPr/>
          </p:nvSpPr>
          <p:spPr bwMode="auto">
            <a:xfrm>
              <a:off x="4628"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6" name="Rectangle 668"/>
            <p:cNvSpPr>
              <a:spLocks noChangeArrowheads="1"/>
            </p:cNvSpPr>
            <p:nvPr/>
          </p:nvSpPr>
          <p:spPr bwMode="auto">
            <a:xfrm>
              <a:off x="4877"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7" name="Rectangle 669"/>
            <p:cNvSpPr>
              <a:spLocks noChangeArrowheads="1"/>
            </p:cNvSpPr>
            <p:nvPr/>
          </p:nvSpPr>
          <p:spPr bwMode="auto">
            <a:xfrm>
              <a:off x="5126"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8" name="Rectangle 670"/>
            <p:cNvSpPr>
              <a:spLocks noChangeArrowheads="1"/>
            </p:cNvSpPr>
            <p:nvPr/>
          </p:nvSpPr>
          <p:spPr bwMode="auto">
            <a:xfrm>
              <a:off x="5371" y="176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99" name="Rectangle 671"/>
            <p:cNvSpPr>
              <a:spLocks noChangeArrowheads="1"/>
            </p:cNvSpPr>
            <p:nvPr/>
          </p:nvSpPr>
          <p:spPr bwMode="auto">
            <a:xfrm>
              <a:off x="146"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0" name="Rectangle 672"/>
            <p:cNvSpPr>
              <a:spLocks noChangeArrowheads="1"/>
            </p:cNvSpPr>
            <p:nvPr/>
          </p:nvSpPr>
          <p:spPr bwMode="auto">
            <a:xfrm>
              <a:off x="395"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1" name="Rectangle 673"/>
            <p:cNvSpPr>
              <a:spLocks noChangeArrowheads="1"/>
            </p:cNvSpPr>
            <p:nvPr/>
          </p:nvSpPr>
          <p:spPr bwMode="auto">
            <a:xfrm>
              <a:off x="644"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2" name="Rectangle 674"/>
            <p:cNvSpPr>
              <a:spLocks noChangeArrowheads="1"/>
            </p:cNvSpPr>
            <p:nvPr/>
          </p:nvSpPr>
          <p:spPr bwMode="auto">
            <a:xfrm>
              <a:off x="893"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3" name="Rectangle 675"/>
            <p:cNvSpPr>
              <a:spLocks noChangeArrowheads="1"/>
            </p:cNvSpPr>
            <p:nvPr/>
          </p:nvSpPr>
          <p:spPr bwMode="auto">
            <a:xfrm>
              <a:off x="1142"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4" name="Rectangle 676"/>
            <p:cNvSpPr>
              <a:spLocks noChangeArrowheads="1"/>
            </p:cNvSpPr>
            <p:nvPr/>
          </p:nvSpPr>
          <p:spPr bwMode="auto">
            <a:xfrm>
              <a:off x="1391"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5" name="Rectangle 677"/>
            <p:cNvSpPr>
              <a:spLocks noChangeArrowheads="1"/>
            </p:cNvSpPr>
            <p:nvPr/>
          </p:nvSpPr>
          <p:spPr bwMode="auto">
            <a:xfrm>
              <a:off x="1640"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6" name="Rectangle 678"/>
            <p:cNvSpPr>
              <a:spLocks noChangeArrowheads="1"/>
            </p:cNvSpPr>
            <p:nvPr/>
          </p:nvSpPr>
          <p:spPr bwMode="auto">
            <a:xfrm>
              <a:off x="1889"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7" name="Rectangle 679"/>
            <p:cNvSpPr>
              <a:spLocks noChangeArrowheads="1"/>
            </p:cNvSpPr>
            <p:nvPr/>
          </p:nvSpPr>
          <p:spPr bwMode="auto">
            <a:xfrm>
              <a:off x="2138"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8" name="Rectangle 680"/>
            <p:cNvSpPr>
              <a:spLocks noChangeArrowheads="1"/>
            </p:cNvSpPr>
            <p:nvPr/>
          </p:nvSpPr>
          <p:spPr bwMode="auto">
            <a:xfrm>
              <a:off x="2387"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09" name="Rectangle 681"/>
            <p:cNvSpPr>
              <a:spLocks noChangeArrowheads="1"/>
            </p:cNvSpPr>
            <p:nvPr/>
          </p:nvSpPr>
          <p:spPr bwMode="auto">
            <a:xfrm>
              <a:off x="2636"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0" name="Rectangle 682"/>
            <p:cNvSpPr>
              <a:spLocks noChangeArrowheads="1"/>
            </p:cNvSpPr>
            <p:nvPr/>
          </p:nvSpPr>
          <p:spPr bwMode="auto">
            <a:xfrm>
              <a:off x="2885"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1" name="Rectangle 683"/>
            <p:cNvSpPr>
              <a:spLocks noChangeArrowheads="1"/>
            </p:cNvSpPr>
            <p:nvPr/>
          </p:nvSpPr>
          <p:spPr bwMode="auto">
            <a:xfrm>
              <a:off x="3134"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2" name="Rectangle 684"/>
            <p:cNvSpPr>
              <a:spLocks noChangeArrowheads="1"/>
            </p:cNvSpPr>
            <p:nvPr/>
          </p:nvSpPr>
          <p:spPr bwMode="auto">
            <a:xfrm>
              <a:off x="3383"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3" name="Rectangle 685"/>
            <p:cNvSpPr>
              <a:spLocks noChangeArrowheads="1"/>
            </p:cNvSpPr>
            <p:nvPr/>
          </p:nvSpPr>
          <p:spPr bwMode="auto">
            <a:xfrm>
              <a:off x="3632"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4" name="Rectangle 686"/>
            <p:cNvSpPr>
              <a:spLocks noChangeArrowheads="1"/>
            </p:cNvSpPr>
            <p:nvPr/>
          </p:nvSpPr>
          <p:spPr bwMode="auto">
            <a:xfrm>
              <a:off x="3881"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5" name="Rectangle 687"/>
            <p:cNvSpPr>
              <a:spLocks noChangeArrowheads="1"/>
            </p:cNvSpPr>
            <p:nvPr/>
          </p:nvSpPr>
          <p:spPr bwMode="auto">
            <a:xfrm>
              <a:off x="4130"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6" name="Rectangle 688"/>
            <p:cNvSpPr>
              <a:spLocks noChangeArrowheads="1"/>
            </p:cNvSpPr>
            <p:nvPr/>
          </p:nvSpPr>
          <p:spPr bwMode="auto">
            <a:xfrm>
              <a:off x="4379"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7" name="Rectangle 689"/>
            <p:cNvSpPr>
              <a:spLocks noChangeArrowheads="1"/>
            </p:cNvSpPr>
            <p:nvPr/>
          </p:nvSpPr>
          <p:spPr bwMode="auto">
            <a:xfrm>
              <a:off x="4628"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8" name="Rectangle 690"/>
            <p:cNvSpPr>
              <a:spLocks noChangeArrowheads="1"/>
            </p:cNvSpPr>
            <p:nvPr/>
          </p:nvSpPr>
          <p:spPr bwMode="auto">
            <a:xfrm>
              <a:off x="4877"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19" name="Rectangle 691"/>
            <p:cNvSpPr>
              <a:spLocks noChangeArrowheads="1"/>
            </p:cNvSpPr>
            <p:nvPr/>
          </p:nvSpPr>
          <p:spPr bwMode="auto">
            <a:xfrm>
              <a:off x="5126"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0" name="Rectangle 692"/>
            <p:cNvSpPr>
              <a:spLocks noChangeArrowheads="1"/>
            </p:cNvSpPr>
            <p:nvPr/>
          </p:nvSpPr>
          <p:spPr bwMode="auto">
            <a:xfrm>
              <a:off x="5371" y="200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1" name="Rectangle 693"/>
            <p:cNvSpPr>
              <a:spLocks noChangeArrowheads="1"/>
            </p:cNvSpPr>
            <p:nvPr/>
          </p:nvSpPr>
          <p:spPr bwMode="auto">
            <a:xfrm>
              <a:off x="146"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2" name="Rectangle 694"/>
            <p:cNvSpPr>
              <a:spLocks noChangeArrowheads="1"/>
            </p:cNvSpPr>
            <p:nvPr/>
          </p:nvSpPr>
          <p:spPr bwMode="auto">
            <a:xfrm>
              <a:off x="395"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3" name="Rectangle 695"/>
            <p:cNvSpPr>
              <a:spLocks noChangeArrowheads="1"/>
            </p:cNvSpPr>
            <p:nvPr/>
          </p:nvSpPr>
          <p:spPr bwMode="auto">
            <a:xfrm>
              <a:off x="644"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4" name="Rectangle 696"/>
            <p:cNvSpPr>
              <a:spLocks noChangeArrowheads="1"/>
            </p:cNvSpPr>
            <p:nvPr/>
          </p:nvSpPr>
          <p:spPr bwMode="auto">
            <a:xfrm>
              <a:off x="893"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5" name="Rectangle 697"/>
            <p:cNvSpPr>
              <a:spLocks noChangeArrowheads="1"/>
            </p:cNvSpPr>
            <p:nvPr/>
          </p:nvSpPr>
          <p:spPr bwMode="auto">
            <a:xfrm>
              <a:off x="1142"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6" name="Rectangle 698"/>
            <p:cNvSpPr>
              <a:spLocks noChangeArrowheads="1"/>
            </p:cNvSpPr>
            <p:nvPr/>
          </p:nvSpPr>
          <p:spPr bwMode="auto">
            <a:xfrm>
              <a:off x="1391"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7" name="Rectangle 699"/>
            <p:cNvSpPr>
              <a:spLocks noChangeArrowheads="1"/>
            </p:cNvSpPr>
            <p:nvPr/>
          </p:nvSpPr>
          <p:spPr bwMode="auto">
            <a:xfrm>
              <a:off x="1640"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8" name="Rectangle 700"/>
            <p:cNvSpPr>
              <a:spLocks noChangeArrowheads="1"/>
            </p:cNvSpPr>
            <p:nvPr/>
          </p:nvSpPr>
          <p:spPr bwMode="auto">
            <a:xfrm>
              <a:off x="1889"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29" name="Rectangle 701"/>
            <p:cNvSpPr>
              <a:spLocks noChangeArrowheads="1"/>
            </p:cNvSpPr>
            <p:nvPr/>
          </p:nvSpPr>
          <p:spPr bwMode="auto">
            <a:xfrm>
              <a:off x="2138"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0" name="Rectangle 702"/>
            <p:cNvSpPr>
              <a:spLocks noChangeArrowheads="1"/>
            </p:cNvSpPr>
            <p:nvPr/>
          </p:nvSpPr>
          <p:spPr bwMode="auto">
            <a:xfrm>
              <a:off x="2387"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1" name="Rectangle 703"/>
            <p:cNvSpPr>
              <a:spLocks noChangeArrowheads="1"/>
            </p:cNvSpPr>
            <p:nvPr/>
          </p:nvSpPr>
          <p:spPr bwMode="auto">
            <a:xfrm>
              <a:off x="2636"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2" name="Rectangle 704"/>
            <p:cNvSpPr>
              <a:spLocks noChangeArrowheads="1"/>
            </p:cNvSpPr>
            <p:nvPr/>
          </p:nvSpPr>
          <p:spPr bwMode="auto">
            <a:xfrm>
              <a:off x="2885"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3" name="Rectangle 705"/>
            <p:cNvSpPr>
              <a:spLocks noChangeArrowheads="1"/>
            </p:cNvSpPr>
            <p:nvPr/>
          </p:nvSpPr>
          <p:spPr bwMode="auto">
            <a:xfrm>
              <a:off x="3134"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4" name="Rectangle 706"/>
            <p:cNvSpPr>
              <a:spLocks noChangeArrowheads="1"/>
            </p:cNvSpPr>
            <p:nvPr/>
          </p:nvSpPr>
          <p:spPr bwMode="auto">
            <a:xfrm>
              <a:off x="3383"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5" name="Rectangle 707"/>
            <p:cNvSpPr>
              <a:spLocks noChangeArrowheads="1"/>
            </p:cNvSpPr>
            <p:nvPr/>
          </p:nvSpPr>
          <p:spPr bwMode="auto">
            <a:xfrm>
              <a:off x="3632"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6" name="Rectangle 708"/>
            <p:cNvSpPr>
              <a:spLocks noChangeArrowheads="1"/>
            </p:cNvSpPr>
            <p:nvPr/>
          </p:nvSpPr>
          <p:spPr bwMode="auto">
            <a:xfrm>
              <a:off x="3881"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7" name="Rectangle 709"/>
            <p:cNvSpPr>
              <a:spLocks noChangeArrowheads="1"/>
            </p:cNvSpPr>
            <p:nvPr/>
          </p:nvSpPr>
          <p:spPr bwMode="auto">
            <a:xfrm>
              <a:off x="4130"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8" name="Rectangle 710"/>
            <p:cNvSpPr>
              <a:spLocks noChangeArrowheads="1"/>
            </p:cNvSpPr>
            <p:nvPr/>
          </p:nvSpPr>
          <p:spPr bwMode="auto">
            <a:xfrm>
              <a:off x="4379"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39" name="Rectangle 711"/>
            <p:cNvSpPr>
              <a:spLocks noChangeArrowheads="1"/>
            </p:cNvSpPr>
            <p:nvPr/>
          </p:nvSpPr>
          <p:spPr bwMode="auto">
            <a:xfrm>
              <a:off x="4628"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0" name="Rectangle 712"/>
            <p:cNvSpPr>
              <a:spLocks noChangeArrowheads="1"/>
            </p:cNvSpPr>
            <p:nvPr/>
          </p:nvSpPr>
          <p:spPr bwMode="auto">
            <a:xfrm>
              <a:off x="4877"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1" name="Rectangle 713"/>
            <p:cNvSpPr>
              <a:spLocks noChangeArrowheads="1"/>
            </p:cNvSpPr>
            <p:nvPr/>
          </p:nvSpPr>
          <p:spPr bwMode="auto">
            <a:xfrm>
              <a:off x="5126"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2" name="Rectangle 714"/>
            <p:cNvSpPr>
              <a:spLocks noChangeArrowheads="1"/>
            </p:cNvSpPr>
            <p:nvPr/>
          </p:nvSpPr>
          <p:spPr bwMode="auto">
            <a:xfrm>
              <a:off x="5371" y="224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3" name="Rectangle 715"/>
            <p:cNvSpPr>
              <a:spLocks noChangeArrowheads="1"/>
            </p:cNvSpPr>
            <p:nvPr/>
          </p:nvSpPr>
          <p:spPr bwMode="auto">
            <a:xfrm>
              <a:off x="146"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4" name="Rectangle 716"/>
            <p:cNvSpPr>
              <a:spLocks noChangeArrowheads="1"/>
            </p:cNvSpPr>
            <p:nvPr/>
          </p:nvSpPr>
          <p:spPr bwMode="auto">
            <a:xfrm>
              <a:off x="395"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5" name="Rectangle 717"/>
            <p:cNvSpPr>
              <a:spLocks noChangeArrowheads="1"/>
            </p:cNvSpPr>
            <p:nvPr/>
          </p:nvSpPr>
          <p:spPr bwMode="auto">
            <a:xfrm>
              <a:off x="644"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6" name="Rectangle 718"/>
            <p:cNvSpPr>
              <a:spLocks noChangeArrowheads="1"/>
            </p:cNvSpPr>
            <p:nvPr/>
          </p:nvSpPr>
          <p:spPr bwMode="auto">
            <a:xfrm>
              <a:off x="893"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7" name="Rectangle 719"/>
            <p:cNvSpPr>
              <a:spLocks noChangeArrowheads="1"/>
            </p:cNvSpPr>
            <p:nvPr/>
          </p:nvSpPr>
          <p:spPr bwMode="auto">
            <a:xfrm>
              <a:off x="1142"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8" name="Rectangle 720"/>
            <p:cNvSpPr>
              <a:spLocks noChangeArrowheads="1"/>
            </p:cNvSpPr>
            <p:nvPr/>
          </p:nvSpPr>
          <p:spPr bwMode="auto">
            <a:xfrm>
              <a:off x="1391"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49" name="Rectangle 721"/>
            <p:cNvSpPr>
              <a:spLocks noChangeArrowheads="1"/>
            </p:cNvSpPr>
            <p:nvPr/>
          </p:nvSpPr>
          <p:spPr bwMode="auto">
            <a:xfrm>
              <a:off x="1640"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0" name="Rectangle 722"/>
            <p:cNvSpPr>
              <a:spLocks noChangeArrowheads="1"/>
            </p:cNvSpPr>
            <p:nvPr/>
          </p:nvSpPr>
          <p:spPr bwMode="auto">
            <a:xfrm>
              <a:off x="1889"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1" name="Rectangle 723"/>
            <p:cNvSpPr>
              <a:spLocks noChangeArrowheads="1"/>
            </p:cNvSpPr>
            <p:nvPr/>
          </p:nvSpPr>
          <p:spPr bwMode="auto">
            <a:xfrm>
              <a:off x="2138"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552" name="Rectangle 724"/>
            <p:cNvSpPr>
              <a:spLocks noChangeArrowheads="1"/>
            </p:cNvSpPr>
            <p:nvPr/>
          </p:nvSpPr>
          <p:spPr bwMode="auto">
            <a:xfrm>
              <a:off x="2387"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1" name="Group 725"/>
          <p:cNvGrpSpPr>
            <a:grpSpLocks/>
          </p:cNvGrpSpPr>
          <p:nvPr/>
        </p:nvGrpSpPr>
        <p:grpSpPr bwMode="auto">
          <a:xfrm>
            <a:off x="231775" y="5114925"/>
            <a:ext cx="8702675" cy="1346200"/>
            <a:chOff x="146" y="3184"/>
            <a:chExt cx="5482" cy="848"/>
          </a:xfrm>
        </p:grpSpPr>
        <p:sp>
          <p:nvSpPr>
            <p:cNvPr id="37340" name="Rectangle 726"/>
            <p:cNvSpPr>
              <a:spLocks noChangeArrowheads="1"/>
            </p:cNvSpPr>
            <p:nvPr/>
          </p:nvSpPr>
          <p:spPr bwMode="auto">
            <a:xfrm>
              <a:off x="4379"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1" name="Rectangle 727"/>
            <p:cNvSpPr>
              <a:spLocks noChangeArrowheads="1"/>
            </p:cNvSpPr>
            <p:nvPr/>
          </p:nvSpPr>
          <p:spPr bwMode="auto">
            <a:xfrm>
              <a:off x="4628"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2" name="Rectangle 728"/>
            <p:cNvSpPr>
              <a:spLocks noChangeArrowheads="1"/>
            </p:cNvSpPr>
            <p:nvPr/>
          </p:nvSpPr>
          <p:spPr bwMode="auto">
            <a:xfrm>
              <a:off x="4877"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3" name="Rectangle 729"/>
            <p:cNvSpPr>
              <a:spLocks noChangeArrowheads="1"/>
            </p:cNvSpPr>
            <p:nvPr/>
          </p:nvSpPr>
          <p:spPr bwMode="auto">
            <a:xfrm>
              <a:off x="5126"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4" name="Rectangle 730"/>
            <p:cNvSpPr>
              <a:spLocks noChangeArrowheads="1"/>
            </p:cNvSpPr>
            <p:nvPr/>
          </p:nvSpPr>
          <p:spPr bwMode="auto">
            <a:xfrm>
              <a:off x="5371"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5" name="Rectangle 731"/>
            <p:cNvSpPr>
              <a:spLocks noChangeArrowheads="1"/>
            </p:cNvSpPr>
            <p:nvPr/>
          </p:nvSpPr>
          <p:spPr bwMode="auto">
            <a:xfrm>
              <a:off x="146"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6" name="Rectangle 732"/>
            <p:cNvSpPr>
              <a:spLocks noChangeArrowheads="1"/>
            </p:cNvSpPr>
            <p:nvPr/>
          </p:nvSpPr>
          <p:spPr bwMode="auto">
            <a:xfrm>
              <a:off x="395"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7" name="Rectangle 733"/>
            <p:cNvSpPr>
              <a:spLocks noChangeArrowheads="1"/>
            </p:cNvSpPr>
            <p:nvPr/>
          </p:nvSpPr>
          <p:spPr bwMode="auto">
            <a:xfrm>
              <a:off x="644"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8" name="Rectangle 734"/>
            <p:cNvSpPr>
              <a:spLocks noChangeArrowheads="1"/>
            </p:cNvSpPr>
            <p:nvPr/>
          </p:nvSpPr>
          <p:spPr bwMode="auto">
            <a:xfrm>
              <a:off x="893"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49" name="Rectangle 735"/>
            <p:cNvSpPr>
              <a:spLocks noChangeArrowheads="1"/>
            </p:cNvSpPr>
            <p:nvPr/>
          </p:nvSpPr>
          <p:spPr bwMode="auto">
            <a:xfrm>
              <a:off x="1142"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0" name="Rectangle 736"/>
            <p:cNvSpPr>
              <a:spLocks noChangeArrowheads="1"/>
            </p:cNvSpPr>
            <p:nvPr/>
          </p:nvSpPr>
          <p:spPr bwMode="auto">
            <a:xfrm>
              <a:off x="1391"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1" name="Rectangle 737"/>
            <p:cNvSpPr>
              <a:spLocks noChangeArrowheads="1"/>
            </p:cNvSpPr>
            <p:nvPr/>
          </p:nvSpPr>
          <p:spPr bwMode="auto">
            <a:xfrm>
              <a:off x="1640"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2" name="Rectangle 738"/>
            <p:cNvSpPr>
              <a:spLocks noChangeArrowheads="1"/>
            </p:cNvSpPr>
            <p:nvPr/>
          </p:nvSpPr>
          <p:spPr bwMode="auto">
            <a:xfrm>
              <a:off x="1889"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3" name="Rectangle 739"/>
            <p:cNvSpPr>
              <a:spLocks noChangeArrowheads="1"/>
            </p:cNvSpPr>
            <p:nvPr/>
          </p:nvSpPr>
          <p:spPr bwMode="auto">
            <a:xfrm>
              <a:off x="2138"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4" name="Rectangle 740"/>
            <p:cNvSpPr>
              <a:spLocks noChangeArrowheads="1"/>
            </p:cNvSpPr>
            <p:nvPr/>
          </p:nvSpPr>
          <p:spPr bwMode="auto">
            <a:xfrm>
              <a:off x="2387"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5" name="Rectangle 741"/>
            <p:cNvSpPr>
              <a:spLocks noChangeArrowheads="1"/>
            </p:cNvSpPr>
            <p:nvPr/>
          </p:nvSpPr>
          <p:spPr bwMode="auto">
            <a:xfrm>
              <a:off x="2636"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6" name="Rectangle 742"/>
            <p:cNvSpPr>
              <a:spLocks noChangeArrowheads="1"/>
            </p:cNvSpPr>
            <p:nvPr/>
          </p:nvSpPr>
          <p:spPr bwMode="auto">
            <a:xfrm>
              <a:off x="2885"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7" name="Rectangle 743"/>
            <p:cNvSpPr>
              <a:spLocks noChangeArrowheads="1"/>
            </p:cNvSpPr>
            <p:nvPr/>
          </p:nvSpPr>
          <p:spPr bwMode="auto">
            <a:xfrm>
              <a:off x="3134"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8" name="Rectangle 744"/>
            <p:cNvSpPr>
              <a:spLocks noChangeArrowheads="1"/>
            </p:cNvSpPr>
            <p:nvPr/>
          </p:nvSpPr>
          <p:spPr bwMode="auto">
            <a:xfrm>
              <a:off x="3383"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59" name="Rectangle 745"/>
            <p:cNvSpPr>
              <a:spLocks noChangeArrowheads="1"/>
            </p:cNvSpPr>
            <p:nvPr/>
          </p:nvSpPr>
          <p:spPr bwMode="auto">
            <a:xfrm>
              <a:off x="3632"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0" name="Rectangle 746"/>
            <p:cNvSpPr>
              <a:spLocks noChangeArrowheads="1"/>
            </p:cNvSpPr>
            <p:nvPr/>
          </p:nvSpPr>
          <p:spPr bwMode="auto">
            <a:xfrm>
              <a:off x="3881"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1" name="Rectangle 747"/>
            <p:cNvSpPr>
              <a:spLocks noChangeArrowheads="1"/>
            </p:cNvSpPr>
            <p:nvPr/>
          </p:nvSpPr>
          <p:spPr bwMode="auto">
            <a:xfrm>
              <a:off x="4130"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2" name="Rectangle 748"/>
            <p:cNvSpPr>
              <a:spLocks noChangeArrowheads="1"/>
            </p:cNvSpPr>
            <p:nvPr/>
          </p:nvSpPr>
          <p:spPr bwMode="auto">
            <a:xfrm>
              <a:off x="4379"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3" name="Rectangle 749"/>
            <p:cNvSpPr>
              <a:spLocks noChangeArrowheads="1"/>
            </p:cNvSpPr>
            <p:nvPr/>
          </p:nvSpPr>
          <p:spPr bwMode="auto">
            <a:xfrm>
              <a:off x="4628"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4" name="Rectangle 750"/>
            <p:cNvSpPr>
              <a:spLocks noChangeArrowheads="1"/>
            </p:cNvSpPr>
            <p:nvPr/>
          </p:nvSpPr>
          <p:spPr bwMode="auto">
            <a:xfrm>
              <a:off x="4877"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5" name="Rectangle 751"/>
            <p:cNvSpPr>
              <a:spLocks noChangeArrowheads="1"/>
            </p:cNvSpPr>
            <p:nvPr/>
          </p:nvSpPr>
          <p:spPr bwMode="auto">
            <a:xfrm>
              <a:off x="5126"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6" name="Rectangle 752"/>
            <p:cNvSpPr>
              <a:spLocks noChangeArrowheads="1"/>
            </p:cNvSpPr>
            <p:nvPr/>
          </p:nvSpPr>
          <p:spPr bwMode="auto">
            <a:xfrm>
              <a:off x="5371" y="341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7" name="Rectangle 753"/>
            <p:cNvSpPr>
              <a:spLocks noChangeArrowheads="1"/>
            </p:cNvSpPr>
            <p:nvPr/>
          </p:nvSpPr>
          <p:spPr bwMode="auto">
            <a:xfrm>
              <a:off x="146"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8" name="Rectangle 754"/>
            <p:cNvSpPr>
              <a:spLocks noChangeArrowheads="1"/>
            </p:cNvSpPr>
            <p:nvPr/>
          </p:nvSpPr>
          <p:spPr bwMode="auto">
            <a:xfrm>
              <a:off x="395"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69" name="Rectangle 755"/>
            <p:cNvSpPr>
              <a:spLocks noChangeArrowheads="1"/>
            </p:cNvSpPr>
            <p:nvPr/>
          </p:nvSpPr>
          <p:spPr bwMode="auto">
            <a:xfrm>
              <a:off x="644"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0" name="Rectangle 756"/>
            <p:cNvSpPr>
              <a:spLocks noChangeArrowheads="1"/>
            </p:cNvSpPr>
            <p:nvPr/>
          </p:nvSpPr>
          <p:spPr bwMode="auto">
            <a:xfrm>
              <a:off x="893"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1" name="Rectangle 757"/>
            <p:cNvSpPr>
              <a:spLocks noChangeArrowheads="1"/>
            </p:cNvSpPr>
            <p:nvPr/>
          </p:nvSpPr>
          <p:spPr bwMode="auto">
            <a:xfrm>
              <a:off x="1142"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2" name="Rectangle 758"/>
            <p:cNvSpPr>
              <a:spLocks noChangeArrowheads="1"/>
            </p:cNvSpPr>
            <p:nvPr/>
          </p:nvSpPr>
          <p:spPr bwMode="auto">
            <a:xfrm>
              <a:off x="1391"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3" name="Rectangle 759"/>
            <p:cNvSpPr>
              <a:spLocks noChangeArrowheads="1"/>
            </p:cNvSpPr>
            <p:nvPr/>
          </p:nvSpPr>
          <p:spPr bwMode="auto">
            <a:xfrm>
              <a:off x="1640"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4" name="Rectangle 760"/>
            <p:cNvSpPr>
              <a:spLocks noChangeArrowheads="1"/>
            </p:cNvSpPr>
            <p:nvPr/>
          </p:nvSpPr>
          <p:spPr bwMode="auto">
            <a:xfrm>
              <a:off x="1889"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5" name="Rectangle 761"/>
            <p:cNvSpPr>
              <a:spLocks noChangeArrowheads="1"/>
            </p:cNvSpPr>
            <p:nvPr/>
          </p:nvSpPr>
          <p:spPr bwMode="auto">
            <a:xfrm>
              <a:off x="2138"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6" name="Rectangle 762"/>
            <p:cNvSpPr>
              <a:spLocks noChangeArrowheads="1"/>
            </p:cNvSpPr>
            <p:nvPr/>
          </p:nvSpPr>
          <p:spPr bwMode="auto">
            <a:xfrm>
              <a:off x="2387"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7" name="Rectangle 763"/>
            <p:cNvSpPr>
              <a:spLocks noChangeArrowheads="1"/>
            </p:cNvSpPr>
            <p:nvPr/>
          </p:nvSpPr>
          <p:spPr bwMode="auto">
            <a:xfrm>
              <a:off x="2636"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8" name="Rectangle 764"/>
            <p:cNvSpPr>
              <a:spLocks noChangeArrowheads="1"/>
            </p:cNvSpPr>
            <p:nvPr/>
          </p:nvSpPr>
          <p:spPr bwMode="auto">
            <a:xfrm>
              <a:off x="2885"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79" name="Rectangle 765"/>
            <p:cNvSpPr>
              <a:spLocks noChangeArrowheads="1"/>
            </p:cNvSpPr>
            <p:nvPr/>
          </p:nvSpPr>
          <p:spPr bwMode="auto">
            <a:xfrm>
              <a:off x="3134"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0" name="Rectangle 766"/>
            <p:cNvSpPr>
              <a:spLocks noChangeArrowheads="1"/>
            </p:cNvSpPr>
            <p:nvPr/>
          </p:nvSpPr>
          <p:spPr bwMode="auto">
            <a:xfrm>
              <a:off x="3383"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1" name="Rectangle 767"/>
            <p:cNvSpPr>
              <a:spLocks noChangeArrowheads="1"/>
            </p:cNvSpPr>
            <p:nvPr/>
          </p:nvSpPr>
          <p:spPr bwMode="auto">
            <a:xfrm>
              <a:off x="3632"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2" name="Rectangle 768"/>
            <p:cNvSpPr>
              <a:spLocks noChangeArrowheads="1"/>
            </p:cNvSpPr>
            <p:nvPr/>
          </p:nvSpPr>
          <p:spPr bwMode="auto">
            <a:xfrm>
              <a:off x="3881"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3" name="Rectangle 769"/>
            <p:cNvSpPr>
              <a:spLocks noChangeArrowheads="1"/>
            </p:cNvSpPr>
            <p:nvPr/>
          </p:nvSpPr>
          <p:spPr bwMode="auto">
            <a:xfrm>
              <a:off x="4130"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4" name="Rectangle 770"/>
            <p:cNvSpPr>
              <a:spLocks noChangeArrowheads="1"/>
            </p:cNvSpPr>
            <p:nvPr/>
          </p:nvSpPr>
          <p:spPr bwMode="auto">
            <a:xfrm>
              <a:off x="4379"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5" name="Rectangle 771"/>
            <p:cNvSpPr>
              <a:spLocks noChangeArrowheads="1"/>
            </p:cNvSpPr>
            <p:nvPr/>
          </p:nvSpPr>
          <p:spPr bwMode="auto">
            <a:xfrm>
              <a:off x="4628"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6" name="Rectangle 772"/>
            <p:cNvSpPr>
              <a:spLocks noChangeArrowheads="1"/>
            </p:cNvSpPr>
            <p:nvPr/>
          </p:nvSpPr>
          <p:spPr bwMode="auto">
            <a:xfrm>
              <a:off x="4877"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7" name="Rectangle 773"/>
            <p:cNvSpPr>
              <a:spLocks noChangeArrowheads="1"/>
            </p:cNvSpPr>
            <p:nvPr/>
          </p:nvSpPr>
          <p:spPr bwMode="auto">
            <a:xfrm>
              <a:off x="5126"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8" name="Rectangle 774"/>
            <p:cNvSpPr>
              <a:spLocks noChangeArrowheads="1"/>
            </p:cNvSpPr>
            <p:nvPr/>
          </p:nvSpPr>
          <p:spPr bwMode="auto">
            <a:xfrm>
              <a:off x="5371" y="365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89" name="Rectangle 775"/>
            <p:cNvSpPr>
              <a:spLocks noChangeArrowheads="1"/>
            </p:cNvSpPr>
            <p:nvPr/>
          </p:nvSpPr>
          <p:spPr bwMode="auto">
            <a:xfrm>
              <a:off x="146"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0" name="Rectangle 776"/>
            <p:cNvSpPr>
              <a:spLocks noChangeArrowheads="1"/>
            </p:cNvSpPr>
            <p:nvPr/>
          </p:nvSpPr>
          <p:spPr bwMode="auto">
            <a:xfrm>
              <a:off x="395"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1" name="Rectangle 777"/>
            <p:cNvSpPr>
              <a:spLocks noChangeArrowheads="1"/>
            </p:cNvSpPr>
            <p:nvPr/>
          </p:nvSpPr>
          <p:spPr bwMode="auto">
            <a:xfrm>
              <a:off x="644"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2" name="Rectangle 778"/>
            <p:cNvSpPr>
              <a:spLocks noChangeArrowheads="1"/>
            </p:cNvSpPr>
            <p:nvPr/>
          </p:nvSpPr>
          <p:spPr bwMode="auto">
            <a:xfrm>
              <a:off x="893"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3" name="Rectangle 779"/>
            <p:cNvSpPr>
              <a:spLocks noChangeArrowheads="1"/>
            </p:cNvSpPr>
            <p:nvPr/>
          </p:nvSpPr>
          <p:spPr bwMode="auto">
            <a:xfrm>
              <a:off x="1142"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4" name="Rectangle 780"/>
            <p:cNvSpPr>
              <a:spLocks noChangeArrowheads="1"/>
            </p:cNvSpPr>
            <p:nvPr/>
          </p:nvSpPr>
          <p:spPr bwMode="auto">
            <a:xfrm>
              <a:off x="1391"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5" name="Rectangle 781"/>
            <p:cNvSpPr>
              <a:spLocks noChangeArrowheads="1"/>
            </p:cNvSpPr>
            <p:nvPr/>
          </p:nvSpPr>
          <p:spPr bwMode="auto">
            <a:xfrm>
              <a:off x="1640"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6" name="Rectangle 782"/>
            <p:cNvSpPr>
              <a:spLocks noChangeArrowheads="1"/>
            </p:cNvSpPr>
            <p:nvPr/>
          </p:nvSpPr>
          <p:spPr bwMode="auto">
            <a:xfrm>
              <a:off x="1889"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7" name="Rectangle 783"/>
            <p:cNvSpPr>
              <a:spLocks noChangeArrowheads="1"/>
            </p:cNvSpPr>
            <p:nvPr/>
          </p:nvSpPr>
          <p:spPr bwMode="auto">
            <a:xfrm>
              <a:off x="2138"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8" name="Rectangle 784"/>
            <p:cNvSpPr>
              <a:spLocks noChangeArrowheads="1"/>
            </p:cNvSpPr>
            <p:nvPr/>
          </p:nvSpPr>
          <p:spPr bwMode="auto">
            <a:xfrm>
              <a:off x="2387"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99" name="Rectangle 785"/>
            <p:cNvSpPr>
              <a:spLocks noChangeArrowheads="1"/>
            </p:cNvSpPr>
            <p:nvPr/>
          </p:nvSpPr>
          <p:spPr bwMode="auto">
            <a:xfrm>
              <a:off x="2636"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0" name="Rectangle 786"/>
            <p:cNvSpPr>
              <a:spLocks noChangeArrowheads="1"/>
            </p:cNvSpPr>
            <p:nvPr/>
          </p:nvSpPr>
          <p:spPr bwMode="auto">
            <a:xfrm>
              <a:off x="2885"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1" name="Rectangle 787"/>
            <p:cNvSpPr>
              <a:spLocks noChangeArrowheads="1"/>
            </p:cNvSpPr>
            <p:nvPr/>
          </p:nvSpPr>
          <p:spPr bwMode="auto">
            <a:xfrm>
              <a:off x="3134"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2" name="Rectangle 788"/>
            <p:cNvSpPr>
              <a:spLocks noChangeArrowheads="1"/>
            </p:cNvSpPr>
            <p:nvPr/>
          </p:nvSpPr>
          <p:spPr bwMode="auto">
            <a:xfrm>
              <a:off x="3383"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3" name="Rectangle 789"/>
            <p:cNvSpPr>
              <a:spLocks noChangeArrowheads="1"/>
            </p:cNvSpPr>
            <p:nvPr/>
          </p:nvSpPr>
          <p:spPr bwMode="auto">
            <a:xfrm>
              <a:off x="3632"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4" name="Rectangle 790"/>
            <p:cNvSpPr>
              <a:spLocks noChangeArrowheads="1"/>
            </p:cNvSpPr>
            <p:nvPr/>
          </p:nvSpPr>
          <p:spPr bwMode="auto">
            <a:xfrm>
              <a:off x="3881"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5" name="Rectangle 791"/>
            <p:cNvSpPr>
              <a:spLocks noChangeArrowheads="1"/>
            </p:cNvSpPr>
            <p:nvPr/>
          </p:nvSpPr>
          <p:spPr bwMode="auto">
            <a:xfrm>
              <a:off x="4130"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6" name="Rectangle 792"/>
            <p:cNvSpPr>
              <a:spLocks noChangeArrowheads="1"/>
            </p:cNvSpPr>
            <p:nvPr/>
          </p:nvSpPr>
          <p:spPr bwMode="auto">
            <a:xfrm>
              <a:off x="4379"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7" name="Rectangle 793"/>
            <p:cNvSpPr>
              <a:spLocks noChangeArrowheads="1"/>
            </p:cNvSpPr>
            <p:nvPr/>
          </p:nvSpPr>
          <p:spPr bwMode="auto">
            <a:xfrm>
              <a:off x="4628"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8" name="Rectangle 794"/>
            <p:cNvSpPr>
              <a:spLocks noChangeArrowheads="1"/>
            </p:cNvSpPr>
            <p:nvPr/>
          </p:nvSpPr>
          <p:spPr bwMode="auto">
            <a:xfrm>
              <a:off x="4877"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09" name="Rectangle 795"/>
            <p:cNvSpPr>
              <a:spLocks noChangeArrowheads="1"/>
            </p:cNvSpPr>
            <p:nvPr/>
          </p:nvSpPr>
          <p:spPr bwMode="auto">
            <a:xfrm>
              <a:off x="5126"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410" name="Rectangle 796"/>
            <p:cNvSpPr>
              <a:spLocks noChangeArrowheads="1"/>
            </p:cNvSpPr>
            <p:nvPr/>
          </p:nvSpPr>
          <p:spPr bwMode="auto">
            <a:xfrm>
              <a:off x="5371" y="3896"/>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2" name="Group 797"/>
          <p:cNvGrpSpPr>
            <a:grpSpLocks/>
          </p:cNvGrpSpPr>
          <p:nvPr/>
        </p:nvGrpSpPr>
        <p:grpSpPr bwMode="auto">
          <a:xfrm>
            <a:off x="231775" y="4746625"/>
            <a:ext cx="8702675" cy="584200"/>
            <a:chOff x="146" y="2952"/>
            <a:chExt cx="5482" cy="368"/>
          </a:xfrm>
        </p:grpSpPr>
        <p:sp>
          <p:nvSpPr>
            <p:cNvPr id="37305" name="Rectangle 798"/>
            <p:cNvSpPr>
              <a:spLocks noChangeArrowheads="1"/>
            </p:cNvSpPr>
            <p:nvPr/>
          </p:nvSpPr>
          <p:spPr bwMode="auto">
            <a:xfrm>
              <a:off x="893"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6" name="Rectangle 799"/>
            <p:cNvSpPr>
              <a:spLocks noChangeArrowheads="1"/>
            </p:cNvSpPr>
            <p:nvPr/>
          </p:nvSpPr>
          <p:spPr bwMode="auto">
            <a:xfrm>
              <a:off x="1142"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7" name="Rectangle 800"/>
            <p:cNvSpPr>
              <a:spLocks noChangeArrowheads="1"/>
            </p:cNvSpPr>
            <p:nvPr/>
          </p:nvSpPr>
          <p:spPr bwMode="auto">
            <a:xfrm>
              <a:off x="1391"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8" name="Rectangle 801"/>
            <p:cNvSpPr>
              <a:spLocks noChangeArrowheads="1"/>
            </p:cNvSpPr>
            <p:nvPr/>
          </p:nvSpPr>
          <p:spPr bwMode="auto">
            <a:xfrm>
              <a:off x="1640"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9" name="Rectangle 802"/>
            <p:cNvSpPr>
              <a:spLocks noChangeArrowheads="1"/>
            </p:cNvSpPr>
            <p:nvPr/>
          </p:nvSpPr>
          <p:spPr bwMode="auto">
            <a:xfrm>
              <a:off x="1889"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0" name="Rectangle 803"/>
            <p:cNvSpPr>
              <a:spLocks noChangeArrowheads="1"/>
            </p:cNvSpPr>
            <p:nvPr/>
          </p:nvSpPr>
          <p:spPr bwMode="auto">
            <a:xfrm>
              <a:off x="2138"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1" name="Rectangle 804"/>
            <p:cNvSpPr>
              <a:spLocks noChangeArrowheads="1"/>
            </p:cNvSpPr>
            <p:nvPr/>
          </p:nvSpPr>
          <p:spPr bwMode="auto">
            <a:xfrm>
              <a:off x="2387"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2" name="Rectangle 805"/>
            <p:cNvSpPr>
              <a:spLocks noChangeArrowheads="1"/>
            </p:cNvSpPr>
            <p:nvPr/>
          </p:nvSpPr>
          <p:spPr bwMode="auto">
            <a:xfrm>
              <a:off x="2636"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3" name="Rectangle 806"/>
            <p:cNvSpPr>
              <a:spLocks noChangeArrowheads="1"/>
            </p:cNvSpPr>
            <p:nvPr/>
          </p:nvSpPr>
          <p:spPr bwMode="auto">
            <a:xfrm>
              <a:off x="2885"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4" name="Rectangle 807"/>
            <p:cNvSpPr>
              <a:spLocks noChangeArrowheads="1"/>
            </p:cNvSpPr>
            <p:nvPr/>
          </p:nvSpPr>
          <p:spPr bwMode="auto">
            <a:xfrm>
              <a:off x="3134"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5" name="Rectangle 808"/>
            <p:cNvSpPr>
              <a:spLocks noChangeArrowheads="1"/>
            </p:cNvSpPr>
            <p:nvPr/>
          </p:nvSpPr>
          <p:spPr bwMode="auto">
            <a:xfrm>
              <a:off x="3383"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6" name="Rectangle 809"/>
            <p:cNvSpPr>
              <a:spLocks noChangeArrowheads="1"/>
            </p:cNvSpPr>
            <p:nvPr/>
          </p:nvSpPr>
          <p:spPr bwMode="auto">
            <a:xfrm>
              <a:off x="3632"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7" name="Rectangle 810"/>
            <p:cNvSpPr>
              <a:spLocks noChangeArrowheads="1"/>
            </p:cNvSpPr>
            <p:nvPr/>
          </p:nvSpPr>
          <p:spPr bwMode="auto">
            <a:xfrm>
              <a:off x="3881"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8" name="Rectangle 811"/>
            <p:cNvSpPr>
              <a:spLocks noChangeArrowheads="1"/>
            </p:cNvSpPr>
            <p:nvPr/>
          </p:nvSpPr>
          <p:spPr bwMode="auto">
            <a:xfrm>
              <a:off x="4130"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19" name="Rectangle 812"/>
            <p:cNvSpPr>
              <a:spLocks noChangeArrowheads="1"/>
            </p:cNvSpPr>
            <p:nvPr/>
          </p:nvSpPr>
          <p:spPr bwMode="auto">
            <a:xfrm>
              <a:off x="4379"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0" name="Rectangle 813"/>
            <p:cNvSpPr>
              <a:spLocks noChangeArrowheads="1"/>
            </p:cNvSpPr>
            <p:nvPr/>
          </p:nvSpPr>
          <p:spPr bwMode="auto">
            <a:xfrm>
              <a:off x="4628"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1" name="Rectangle 814"/>
            <p:cNvSpPr>
              <a:spLocks noChangeArrowheads="1"/>
            </p:cNvSpPr>
            <p:nvPr/>
          </p:nvSpPr>
          <p:spPr bwMode="auto">
            <a:xfrm>
              <a:off x="4877"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2" name="Rectangle 815"/>
            <p:cNvSpPr>
              <a:spLocks noChangeArrowheads="1"/>
            </p:cNvSpPr>
            <p:nvPr/>
          </p:nvSpPr>
          <p:spPr bwMode="auto">
            <a:xfrm>
              <a:off x="5126"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3" name="Rectangle 816"/>
            <p:cNvSpPr>
              <a:spLocks noChangeArrowheads="1"/>
            </p:cNvSpPr>
            <p:nvPr/>
          </p:nvSpPr>
          <p:spPr bwMode="auto">
            <a:xfrm>
              <a:off x="5371"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4" name="Rectangle 817"/>
            <p:cNvSpPr>
              <a:spLocks noChangeArrowheads="1"/>
            </p:cNvSpPr>
            <p:nvPr/>
          </p:nvSpPr>
          <p:spPr bwMode="auto">
            <a:xfrm>
              <a:off x="146"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5" name="Rectangle 818"/>
            <p:cNvSpPr>
              <a:spLocks noChangeArrowheads="1"/>
            </p:cNvSpPr>
            <p:nvPr/>
          </p:nvSpPr>
          <p:spPr bwMode="auto">
            <a:xfrm>
              <a:off x="395"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6" name="Rectangle 819"/>
            <p:cNvSpPr>
              <a:spLocks noChangeArrowheads="1"/>
            </p:cNvSpPr>
            <p:nvPr/>
          </p:nvSpPr>
          <p:spPr bwMode="auto">
            <a:xfrm>
              <a:off x="644"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7" name="Rectangle 820"/>
            <p:cNvSpPr>
              <a:spLocks noChangeArrowheads="1"/>
            </p:cNvSpPr>
            <p:nvPr/>
          </p:nvSpPr>
          <p:spPr bwMode="auto">
            <a:xfrm>
              <a:off x="893"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8" name="Rectangle 821"/>
            <p:cNvSpPr>
              <a:spLocks noChangeArrowheads="1"/>
            </p:cNvSpPr>
            <p:nvPr/>
          </p:nvSpPr>
          <p:spPr bwMode="auto">
            <a:xfrm>
              <a:off x="1142"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29" name="Rectangle 822"/>
            <p:cNvSpPr>
              <a:spLocks noChangeArrowheads="1"/>
            </p:cNvSpPr>
            <p:nvPr/>
          </p:nvSpPr>
          <p:spPr bwMode="auto">
            <a:xfrm>
              <a:off x="1391"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0" name="Rectangle 823"/>
            <p:cNvSpPr>
              <a:spLocks noChangeArrowheads="1"/>
            </p:cNvSpPr>
            <p:nvPr/>
          </p:nvSpPr>
          <p:spPr bwMode="auto">
            <a:xfrm>
              <a:off x="1640"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1" name="Rectangle 824"/>
            <p:cNvSpPr>
              <a:spLocks noChangeArrowheads="1"/>
            </p:cNvSpPr>
            <p:nvPr/>
          </p:nvSpPr>
          <p:spPr bwMode="auto">
            <a:xfrm>
              <a:off x="1889"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2" name="Rectangle 825"/>
            <p:cNvSpPr>
              <a:spLocks noChangeArrowheads="1"/>
            </p:cNvSpPr>
            <p:nvPr/>
          </p:nvSpPr>
          <p:spPr bwMode="auto">
            <a:xfrm>
              <a:off x="2138"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3" name="Rectangle 826"/>
            <p:cNvSpPr>
              <a:spLocks noChangeArrowheads="1"/>
            </p:cNvSpPr>
            <p:nvPr/>
          </p:nvSpPr>
          <p:spPr bwMode="auto">
            <a:xfrm>
              <a:off x="2387"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4" name="Rectangle 827"/>
            <p:cNvSpPr>
              <a:spLocks noChangeArrowheads="1"/>
            </p:cNvSpPr>
            <p:nvPr/>
          </p:nvSpPr>
          <p:spPr bwMode="auto">
            <a:xfrm>
              <a:off x="2636"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5" name="Rectangle 828"/>
            <p:cNvSpPr>
              <a:spLocks noChangeArrowheads="1"/>
            </p:cNvSpPr>
            <p:nvPr/>
          </p:nvSpPr>
          <p:spPr bwMode="auto">
            <a:xfrm>
              <a:off x="2885"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6" name="Rectangle 829"/>
            <p:cNvSpPr>
              <a:spLocks noChangeArrowheads="1"/>
            </p:cNvSpPr>
            <p:nvPr/>
          </p:nvSpPr>
          <p:spPr bwMode="auto">
            <a:xfrm>
              <a:off x="3134"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7" name="Rectangle 830"/>
            <p:cNvSpPr>
              <a:spLocks noChangeArrowheads="1"/>
            </p:cNvSpPr>
            <p:nvPr/>
          </p:nvSpPr>
          <p:spPr bwMode="auto">
            <a:xfrm>
              <a:off x="3383"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8" name="Rectangle 831"/>
            <p:cNvSpPr>
              <a:spLocks noChangeArrowheads="1"/>
            </p:cNvSpPr>
            <p:nvPr/>
          </p:nvSpPr>
          <p:spPr bwMode="auto">
            <a:xfrm>
              <a:off x="3632"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39" name="Rectangle 832"/>
            <p:cNvSpPr>
              <a:spLocks noChangeArrowheads="1"/>
            </p:cNvSpPr>
            <p:nvPr/>
          </p:nvSpPr>
          <p:spPr bwMode="auto">
            <a:xfrm>
              <a:off x="3881" y="3184"/>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3" name="Group 833"/>
          <p:cNvGrpSpPr>
            <a:grpSpLocks/>
          </p:cNvGrpSpPr>
          <p:nvPr/>
        </p:nvGrpSpPr>
        <p:grpSpPr bwMode="auto">
          <a:xfrm>
            <a:off x="231775" y="3997325"/>
            <a:ext cx="8702675" cy="596900"/>
            <a:chOff x="146" y="2480"/>
            <a:chExt cx="5482" cy="376"/>
          </a:xfrm>
        </p:grpSpPr>
        <p:sp>
          <p:nvSpPr>
            <p:cNvPr id="37288" name="Rectangle 834"/>
            <p:cNvSpPr>
              <a:spLocks noChangeArrowheads="1"/>
            </p:cNvSpPr>
            <p:nvPr/>
          </p:nvSpPr>
          <p:spPr bwMode="auto">
            <a:xfrm>
              <a:off x="2885"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9" name="Rectangle 835"/>
            <p:cNvSpPr>
              <a:spLocks noChangeArrowheads="1"/>
            </p:cNvSpPr>
            <p:nvPr/>
          </p:nvSpPr>
          <p:spPr bwMode="auto">
            <a:xfrm>
              <a:off x="3134"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0" name="Rectangle 836"/>
            <p:cNvSpPr>
              <a:spLocks noChangeArrowheads="1"/>
            </p:cNvSpPr>
            <p:nvPr/>
          </p:nvSpPr>
          <p:spPr bwMode="auto">
            <a:xfrm>
              <a:off x="3383"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1" name="Rectangle 837"/>
            <p:cNvSpPr>
              <a:spLocks noChangeArrowheads="1"/>
            </p:cNvSpPr>
            <p:nvPr/>
          </p:nvSpPr>
          <p:spPr bwMode="auto">
            <a:xfrm>
              <a:off x="3632"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2" name="Rectangle 838"/>
            <p:cNvSpPr>
              <a:spLocks noChangeArrowheads="1"/>
            </p:cNvSpPr>
            <p:nvPr/>
          </p:nvSpPr>
          <p:spPr bwMode="auto">
            <a:xfrm>
              <a:off x="3881"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3" name="Rectangle 839"/>
            <p:cNvSpPr>
              <a:spLocks noChangeArrowheads="1"/>
            </p:cNvSpPr>
            <p:nvPr/>
          </p:nvSpPr>
          <p:spPr bwMode="auto">
            <a:xfrm>
              <a:off x="4130"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4" name="Rectangle 840"/>
            <p:cNvSpPr>
              <a:spLocks noChangeArrowheads="1"/>
            </p:cNvSpPr>
            <p:nvPr/>
          </p:nvSpPr>
          <p:spPr bwMode="auto">
            <a:xfrm>
              <a:off x="4379"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5" name="Rectangle 841"/>
            <p:cNvSpPr>
              <a:spLocks noChangeArrowheads="1"/>
            </p:cNvSpPr>
            <p:nvPr/>
          </p:nvSpPr>
          <p:spPr bwMode="auto">
            <a:xfrm>
              <a:off x="4628"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6" name="Rectangle 842"/>
            <p:cNvSpPr>
              <a:spLocks noChangeArrowheads="1"/>
            </p:cNvSpPr>
            <p:nvPr/>
          </p:nvSpPr>
          <p:spPr bwMode="auto">
            <a:xfrm>
              <a:off x="4877"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7" name="Rectangle 843"/>
            <p:cNvSpPr>
              <a:spLocks noChangeArrowheads="1"/>
            </p:cNvSpPr>
            <p:nvPr/>
          </p:nvSpPr>
          <p:spPr bwMode="auto">
            <a:xfrm>
              <a:off x="5126"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8" name="Rectangle 844"/>
            <p:cNvSpPr>
              <a:spLocks noChangeArrowheads="1"/>
            </p:cNvSpPr>
            <p:nvPr/>
          </p:nvSpPr>
          <p:spPr bwMode="auto">
            <a:xfrm>
              <a:off x="5371" y="248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99" name="Rectangle 845"/>
            <p:cNvSpPr>
              <a:spLocks noChangeArrowheads="1"/>
            </p:cNvSpPr>
            <p:nvPr/>
          </p:nvSpPr>
          <p:spPr bwMode="auto">
            <a:xfrm>
              <a:off x="146"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0" name="Rectangle 846"/>
            <p:cNvSpPr>
              <a:spLocks noChangeArrowheads="1"/>
            </p:cNvSpPr>
            <p:nvPr/>
          </p:nvSpPr>
          <p:spPr bwMode="auto">
            <a:xfrm>
              <a:off x="395"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1" name="Rectangle 847"/>
            <p:cNvSpPr>
              <a:spLocks noChangeArrowheads="1"/>
            </p:cNvSpPr>
            <p:nvPr/>
          </p:nvSpPr>
          <p:spPr bwMode="auto">
            <a:xfrm>
              <a:off x="644"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2" name="Rectangle 848"/>
            <p:cNvSpPr>
              <a:spLocks noChangeArrowheads="1"/>
            </p:cNvSpPr>
            <p:nvPr/>
          </p:nvSpPr>
          <p:spPr bwMode="auto">
            <a:xfrm>
              <a:off x="893"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3" name="Rectangle 849"/>
            <p:cNvSpPr>
              <a:spLocks noChangeArrowheads="1"/>
            </p:cNvSpPr>
            <p:nvPr/>
          </p:nvSpPr>
          <p:spPr bwMode="auto">
            <a:xfrm>
              <a:off x="1142"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304" name="Rectangle 850"/>
            <p:cNvSpPr>
              <a:spLocks noChangeArrowheads="1"/>
            </p:cNvSpPr>
            <p:nvPr/>
          </p:nvSpPr>
          <p:spPr bwMode="auto">
            <a:xfrm>
              <a:off x="1391"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4" name="Group 851"/>
          <p:cNvGrpSpPr>
            <a:grpSpLocks/>
          </p:cNvGrpSpPr>
          <p:nvPr/>
        </p:nvGrpSpPr>
        <p:grpSpPr bwMode="auto">
          <a:xfrm>
            <a:off x="231775" y="4378325"/>
            <a:ext cx="8702675" cy="584200"/>
            <a:chOff x="146" y="2720"/>
            <a:chExt cx="5482" cy="368"/>
          </a:xfrm>
        </p:grpSpPr>
        <p:sp>
          <p:nvSpPr>
            <p:cNvPr id="37280" name="Rectangle 852"/>
            <p:cNvSpPr>
              <a:spLocks noChangeArrowheads="1"/>
            </p:cNvSpPr>
            <p:nvPr/>
          </p:nvSpPr>
          <p:spPr bwMode="auto">
            <a:xfrm>
              <a:off x="4130"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1" name="Rectangle 853"/>
            <p:cNvSpPr>
              <a:spLocks noChangeArrowheads="1"/>
            </p:cNvSpPr>
            <p:nvPr/>
          </p:nvSpPr>
          <p:spPr bwMode="auto">
            <a:xfrm>
              <a:off x="4379"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2" name="Rectangle 854"/>
            <p:cNvSpPr>
              <a:spLocks noChangeArrowheads="1"/>
            </p:cNvSpPr>
            <p:nvPr/>
          </p:nvSpPr>
          <p:spPr bwMode="auto">
            <a:xfrm>
              <a:off x="4628"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3" name="Rectangle 855"/>
            <p:cNvSpPr>
              <a:spLocks noChangeArrowheads="1"/>
            </p:cNvSpPr>
            <p:nvPr/>
          </p:nvSpPr>
          <p:spPr bwMode="auto">
            <a:xfrm>
              <a:off x="4877"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4" name="Rectangle 856"/>
            <p:cNvSpPr>
              <a:spLocks noChangeArrowheads="1"/>
            </p:cNvSpPr>
            <p:nvPr/>
          </p:nvSpPr>
          <p:spPr bwMode="auto">
            <a:xfrm>
              <a:off x="5126"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5" name="Rectangle 857"/>
            <p:cNvSpPr>
              <a:spLocks noChangeArrowheads="1"/>
            </p:cNvSpPr>
            <p:nvPr/>
          </p:nvSpPr>
          <p:spPr bwMode="auto">
            <a:xfrm>
              <a:off x="5371"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6" name="Rectangle 858"/>
            <p:cNvSpPr>
              <a:spLocks noChangeArrowheads="1"/>
            </p:cNvSpPr>
            <p:nvPr/>
          </p:nvSpPr>
          <p:spPr bwMode="auto">
            <a:xfrm>
              <a:off x="146"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87" name="Rectangle 859"/>
            <p:cNvSpPr>
              <a:spLocks noChangeArrowheads="1"/>
            </p:cNvSpPr>
            <p:nvPr/>
          </p:nvSpPr>
          <p:spPr bwMode="auto">
            <a:xfrm>
              <a:off x="395" y="2952"/>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5" name="Group 860"/>
          <p:cNvGrpSpPr>
            <a:grpSpLocks/>
          </p:cNvGrpSpPr>
          <p:nvPr/>
        </p:nvGrpSpPr>
        <p:grpSpPr bwMode="auto">
          <a:xfrm>
            <a:off x="2998788" y="4378325"/>
            <a:ext cx="1198562" cy="215900"/>
            <a:chOff x="1889" y="2720"/>
            <a:chExt cx="755" cy="136"/>
          </a:xfrm>
        </p:grpSpPr>
        <p:sp>
          <p:nvSpPr>
            <p:cNvPr id="37277" name="Rectangle 861"/>
            <p:cNvSpPr>
              <a:spLocks noChangeArrowheads="1"/>
            </p:cNvSpPr>
            <p:nvPr/>
          </p:nvSpPr>
          <p:spPr bwMode="auto">
            <a:xfrm>
              <a:off x="1889"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78" name="Rectangle 862"/>
            <p:cNvSpPr>
              <a:spLocks noChangeArrowheads="1"/>
            </p:cNvSpPr>
            <p:nvPr/>
          </p:nvSpPr>
          <p:spPr bwMode="auto">
            <a:xfrm>
              <a:off x="2138"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79" name="Rectangle 863"/>
            <p:cNvSpPr>
              <a:spLocks noChangeArrowheads="1"/>
            </p:cNvSpPr>
            <p:nvPr/>
          </p:nvSpPr>
          <p:spPr bwMode="auto">
            <a:xfrm>
              <a:off x="2387" y="2720"/>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grpSp>
        <p:nvGrpSpPr>
          <p:cNvPr id="16" name="Group 864"/>
          <p:cNvGrpSpPr>
            <a:grpSpLocks/>
          </p:cNvGrpSpPr>
          <p:nvPr/>
        </p:nvGrpSpPr>
        <p:grpSpPr bwMode="auto">
          <a:xfrm>
            <a:off x="5370513" y="4378325"/>
            <a:ext cx="803275" cy="215900"/>
            <a:chOff x="3383" y="2758"/>
            <a:chExt cx="506" cy="136"/>
          </a:xfrm>
        </p:grpSpPr>
        <p:sp>
          <p:nvSpPr>
            <p:cNvPr id="37275" name="Rectangle 865"/>
            <p:cNvSpPr>
              <a:spLocks noChangeArrowheads="1"/>
            </p:cNvSpPr>
            <p:nvPr/>
          </p:nvSpPr>
          <p:spPr bwMode="auto">
            <a:xfrm>
              <a:off x="3383" y="2758"/>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37276" name="Rectangle 866"/>
            <p:cNvSpPr>
              <a:spLocks noChangeArrowheads="1"/>
            </p:cNvSpPr>
            <p:nvPr/>
          </p:nvSpPr>
          <p:spPr bwMode="auto">
            <a:xfrm>
              <a:off x="3632" y="2758"/>
              <a:ext cx="257" cy="136"/>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sp>
        <p:nvSpPr>
          <p:cNvPr id="36889" name="Rectangle 867"/>
          <p:cNvSpPr>
            <a:spLocks noChangeArrowheads="1"/>
          </p:cNvSpPr>
          <p:nvPr/>
        </p:nvSpPr>
        <p:spPr bwMode="auto">
          <a:xfrm>
            <a:off x="6161088" y="4378325"/>
            <a:ext cx="407987" cy="2159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56" name="Rectangle 868"/>
          <p:cNvSpPr>
            <a:spLocks noChangeArrowheads="1"/>
          </p:cNvSpPr>
          <p:nvPr/>
        </p:nvSpPr>
        <p:spPr bwMode="auto">
          <a:xfrm>
            <a:off x="4184650" y="39973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57" name="Rectangle 869"/>
          <p:cNvSpPr>
            <a:spLocks noChangeArrowheads="1"/>
          </p:cNvSpPr>
          <p:nvPr/>
        </p:nvSpPr>
        <p:spPr bwMode="auto">
          <a:xfrm>
            <a:off x="6556375" y="51149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58" name="Rectangle 870"/>
          <p:cNvSpPr>
            <a:spLocks noChangeArrowheads="1"/>
          </p:cNvSpPr>
          <p:nvPr/>
        </p:nvSpPr>
        <p:spPr bwMode="auto">
          <a:xfrm>
            <a:off x="1022350" y="47466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59" name="Rectangle 871"/>
          <p:cNvSpPr>
            <a:spLocks noChangeArrowheads="1"/>
          </p:cNvSpPr>
          <p:nvPr/>
        </p:nvSpPr>
        <p:spPr bwMode="auto">
          <a:xfrm>
            <a:off x="2603500" y="43783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60" name="Rectangle 872"/>
          <p:cNvSpPr>
            <a:spLocks noChangeArrowheads="1"/>
          </p:cNvSpPr>
          <p:nvPr/>
        </p:nvSpPr>
        <p:spPr bwMode="auto">
          <a:xfrm>
            <a:off x="4184650" y="43783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61" name="Rectangle 873"/>
          <p:cNvSpPr>
            <a:spLocks noChangeArrowheads="1"/>
          </p:cNvSpPr>
          <p:nvPr/>
        </p:nvSpPr>
        <p:spPr bwMode="auto">
          <a:xfrm>
            <a:off x="4975225" y="4378325"/>
            <a:ext cx="407988"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362" name="Rectangle 874"/>
          <p:cNvSpPr>
            <a:spLocks noChangeArrowheads="1"/>
          </p:cNvSpPr>
          <p:nvPr/>
        </p:nvSpPr>
        <p:spPr bwMode="auto">
          <a:xfrm>
            <a:off x="6161088" y="4378325"/>
            <a:ext cx="407987" cy="215900"/>
          </a:xfrm>
          <a:prstGeom prst="rect">
            <a:avLst/>
          </a:prstGeom>
          <a:solidFill>
            <a:srgbClr val="999999"/>
          </a:solidFill>
          <a:ln w="9525">
            <a:solidFill>
              <a:schemeClr val="tx1"/>
            </a:solidFill>
            <a:miter lim="800000"/>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17" name="Group 875"/>
          <p:cNvGrpSpPr>
            <a:grpSpLocks/>
          </p:cNvGrpSpPr>
          <p:nvPr/>
        </p:nvGrpSpPr>
        <p:grpSpPr bwMode="auto">
          <a:xfrm>
            <a:off x="198438" y="1679575"/>
            <a:ext cx="8786814" cy="4814888"/>
            <a:chOff x="125" y="1058"/>
            <a:chExt cx="5535" cy="3033"/>
          </a:xfrm>
        </p:grpSpPr>
        <p:sp>
          <p:nvSpPr>
            <p:cNvPr id="36990" name="Text Box 876"/>
            <p:cNvSpPr txBox="1">
              <a:spLocks noChangeArrowheads="1"/>
            </p:cNvSpPr>
            <p:nvPr/>
          </p:nvSpPr>
          <p:spPr bwMode="auto">
            <a:xfrm>
              <a:off x="127"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201</a:t>
              </a:r>
            </a:p>
          </p:txBody>
        </p:sp>
        <p:sp>
          <p:nvSpPr>
            <p:cNvPr id="36991" name="Text Box 877"/>
            <p:cNvSpPr txBox="1">
              <a:spLocks noChangeArrowheads="1"/>
            </p:cNvSpPr>
            <p:nvPr/>
          </p:nvSpPr>
          <p:spPr bwMode="auto">
            <a:xfrm>
              <a:off x="377"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202</a:t>
              </a:r>
            </a:p>
          </p:txBody>
        </p:sp>
        <p:sp>
          <p:nvSpPr>
            <p:cNvPr id="36992" name="Text Box 878"/>
            <p:cNvSpPr txBox="1">
              <a:spLocks noChangeArrowheads="1"/>
            </p:cNvSpPr>
            <p:nvPr/>
          </p:nvSpPr>
          <p:spPr bwMode="auto">
            <a:xfrm>
              <a:off x="625"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203</a:t>
              </a:r>
            </a:p>
          </p:txBody>
        </p:sp>
        <p:sp>
          <p:nvSpPr>
            <p:cNvPr id="36993" name="Text Box 879"/>
            <p:cNvSpPr txBox="1">
              <a:spLocks noChangeArrowheads="1"/>
            </p:cNvSpPr>
            <p:nvPr/>
          </p:nvSpPr>
          <p:spPr bwMode="auto">
            <a:xfrm>
              <a:off x="874"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205</a:t>
              </a:r>
            </a:p>
          </p:txBody>
        </p:sp>
        <p:sp>
          <p:nvSpPr>
            <p:cNvPr id="36994" name="Text Box 880"/>
            <p:cNvSpPr txBox="1">
              <a:spLocks noChangeArrowheads="1"/>
            </p:cNvSpPr>
            <p:nvPr/>
          </p:nvSpPr>
          <p:spPr bwMode="auto">
            <a:xfrm>
              <a:off x="1123"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206</a:t>
              </a:r>
            </a:p>
          </p:txBody>
        </p:sp>
        <p:sp>
          <p:nvSpPr>
            <p:cNvPr id="36995" name="Text Box 881"/>
            <p:cNvSpPr txBox="1">
              <a:spLocks noChangeArrowheads="1"/>
            </p:cNvSpPr>
            <p:nvPr/>
          </p:nvSpPr>
          <p:spPr bwMode="auto">
            <a:xfrm>
              <a:off x="1372"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207</a:t>
              </a:r>
            </a:p>
          </p:txBody>
        </p:sp>
        <p:sp>
          <p:nvSpPr>
            <p:cNvPr id="36996" name="Text Box 882"/>
            <p:cNvSpPr txBox="1">
              <a:spLocks noChangeArrowheads="1"/>
            </p:cNvSpPr>
            <p:nvPr/>
          </p:nvSpPr>
          <p:spPr bwMode="auto">
            <a:xfrm>
              <a:off x="1619" y="105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208</a:t>
              </a:r>
            </a:p>
          </p:txBody>
        </p:sp>
        <p:sp>
          <p:nvSpPr>
            <p:cNvPr id="36997" name="Text Box 883"/>
            <p:cNvSpPr txBox="1">
              <a:spLocks noChangeArrowheads="1"/>
            </p:cNvSpPr>
            <p:nvPr/>
          </p:nvSpPr>
          <p:spPr bwMode="auto">
            <a:xfrm>
              <a:off x="1870"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209</a:t>
              </a:r>
            </a:p>
          </p:txBody>
        </p:sp>
        <p:sp>
          <p:nvSpPr>
            <p:cNvPr id="36998" name="Text Box 884"/>
            <p:cNvSpPr txBox="1">
              <a:spLocks noChangeArrowheads="1"/>
            </p:cNvSpPr>
            <p:nvPr/>
          </p:nvSpPr>
          <p:spPr bwMode="auto">
            <a:xfrm>
              <a:off x="2120"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210</a:t>
              </a:r>
            </a:p>
          </p:txBody>
        </p:sp>
        <p:sp>
          <p:nvSpPr>
            <p:cNvPr id="36999" name="Text Box 885"/>
            <p:cNvSpPr txBox="1">
              <a:spLocks noChangeArrowheads="1"/>
            </p:cNvSpPr>
            <p:nvPr/>
          </p:nvSpPr>
          <p:spPr bwMode="auto">
            <a:xfrm>
              <a:off x="2369"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212</a:t>
              </a:r>
            </a:p>
          </p:txBody>
        </p:sp>
        <p:sp>
          <p:nvSpPr>
            <p:cNvPr id="37000" name="Text Box 886"/>
            <p:cNvSpPr txBox="1">
              <a:spLocks noChangeArrowheads="1"/>
            </p:cNvSpPr>
            <p:nvPr/>
          </p:nvSpPr>
          <p:spPr bwMode="auto">
            <a:xfrm>
              <a:off x="2618"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213</a:t>
              </a:r>
            </a:p>
          </p:txBody>
        </p:sp>
        <p:sp>
          <p:nvSpPr>
            <p:cNvPr id="37001" name="Text Box 887"/>
            <p:cNvSpPr txBox="1">
              <a:spLocks noChangeArrowheads="1"/>
            </p:cNvSpPr>
            <p:nvPr/>
          </p:nvSpPr>
          <p:spPr bwMode="auto">
            <a:xfrm>
              <a:off x="2864" y="105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214</a:t>
              </a:r>
            </a:p>
          </p:txBody>
        </p:sp>
        <p:sp>
          <p:nvSpPr>
            <p:cNvPr id="37002" name="Text Box 888"/>
            <p:cNvSpPr txBox="1">
              <a:spLocks noChangeArrowheads="1"/>
            </p:cNvSpPr>
            <p:nvPr/>
          </p:nvSpPr>
          <p:spPr bwMode="auto">
            <a:xfrm>
              <a:off x="3116"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215</a:t>
              </a:r>
            </a:p>
          </p:txBody>
        </p:sp>
        <p:sp>
          <p:nvSpPr>
            <p:cNvPr id="37003" name="Text Box 889"/>
            <p:cNvSpPr txBox="1">
              <a:spLocks noChangeArrowheads="1"/>
            </p:cNvSpPr>
            <p:nvPr/>
          </p:nvSpPr>
          <p:spPr bwMode="auto">
            <a:xfrm>
              <a:off x="3365"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216</a:t>
              </a:r>
            </a:p>
          </p:txBody>
        </p:sp>
        <p:sp>
          <p:nvSpPr>
            <p:cNvPr id="37004" name="Text Box 890"/>
            <p:cNvSpPr txBox="1">
              <a:spLocks noChangeArrowheads="1"/>
            </p:cNvSpPr>
            <p:nvPr/>
          </p:nvSpPr>
          <p:spPr bwMode="auto">
            <a:xfrm>
              <a:off x="3614"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217</a:t>
              </a:r>
            </a:p>
          </p:txBody>
        </p:sp>
        <p:sp>
          <p:nvSpPr>
            <p:cNvPr id="37005" name="Text Box 891"/>
            <p:cNvSpPr txBox="1">
              <a:spLocks noChangeArrowheads="1"/>
            </p:cNvSpPr>
            <p:nvPr/>
          </p:nvSpPr>
          <p:spPr bwMode="auto">
            <a:xfrm>
              <a:off x="3860" y="105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218</a:t>
              </a:r>
            </a:p>
          </p:txBody>
        </p:sp>
        <p:sp>
          <p:nvSpPr>
            <p:cNvPr id="37006" name="Text Box 892"/>
            <p:cNvSpPr txBox="1">
              <a:spLocks noChangeArrowheads="1"/>
            </p:cNvSpPr>
            <p:nvPr/>
          </p:nvSpPr>
          <p:spPr bwMode="auto">
            <a:xfrm>
              <a:off x="4112"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219</a:t>
              </a:r>
            </a:p>
          </p:txBody>
        </p:sp>
        <p:sp>
          <p:nvSpPr>
            <p:cNvPr id="37007" name="Text Box 893"/>
            <p:cNvSpPr txBox="1">
              <a:spLocks noChangeArrowheads="1"/>
            </p:cNvSpPr>
            <p:nvPr/>
          </p:nvSpPr>
          <p:spPr bwMode="auto">
            <a:xfrm>
              <a:off x="4359" y="105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224</a:t>
              </a:r>
            </a:p>
          </p:txBody>
        </p:sp>
        <p:sp>
          <p:nvSpPr>
            <p:cNvPr id="37008" name="Text Box 894"/>
            <p:cNvSpPr txBox="1">
              <a:spLocks noChangeArrowheads="1"/>
            </p:cNvSpPr>
            <p:nvPr/>
          </p:nvSpPr>
          <p:spPr bwMode="auto">
            <a:xfrm>
              <a:off x="4610"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225</a:t>
              </a:r>
            </a:p>
          </p:txBody>
        </p:sp>
        <p:sp>
          <p:nvSpPr>
            <p:cNvPr id="37009" name="Text Box 895"/>
            <p:cNvSpPr txBox="1">
              <a:spLocks noChangeArrowheads="1"/>
            </p:cNvSpPr>
            <p:nvPr/>
          </p:nvSpPr>
          <p:spPr bwMode="auto">
            <a:xfrm>
              <a:off x="4856" y="105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228</a:t>
              </a:r>
            </a:p>
          </p:txBody>
        </p:sp>
        <p:sp>
          <p:nvSpPr>
            <p:cNvPr id="37010" name="Text Box 896"/>
            <p:cNvSpPr txBox="1">
              <a:spLocks noChangeArrowheads="1"/>
            </p:cNvSpPr>
            <p:nvPr/>
          </p:nvSpPr>
          <p:spPr bwMode="auto">
            <a:xfrm>
              <a:off x="5108"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229</a:t>
              </a:r>
            </a:p>
          </p:txBody>
        </p:sp>
        <p:sp>
          <p:nvSpPr>
            <p:cNvPr id="37011" name="Text Box 897"/>
            <p:cNvSpPr txBox="1">
              <a:spLocks noChangeArrowheads="1"/>
            </p:cNvSpPr>
            <p:nvPr/>
          </p:nvSpPr>
          <p:spPr bwMode="auto">
            <a:xfrm>
              <a:off x="5354" y="105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231</a:t>
              </a:r>
            </a:p>
          </p:txBody>
        </p:sp>
        <p:sp>
          <p:nvSpPr>
            <p:cNvPr id="37012" name="Text Box 898"/>
            <p:cNvSpPr txBox="1">
              <a:spLocks noChangeArrowheads="1"/>
            </p:cNvSpPr>
            <p:nvPr/>
          </p:nvSpPr>
          <p:spPr bwMode="auto">
            <a:xfrm>
              <a:off x="125" y="1291"/>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234</a:t>
              </a:r>
            </a:p>
          </p:txBody>
        </p:sp>
        <p:sp>
          <p:nvSpPr>
            <p:cNvPr id="37013" name="Text Box 899"/>
            <p:cNvSpPr txBox="1">
              <a:spLocks noChangeArrowheads="1"/>
            </p:cNvSpPr>
            <p:nvPr/>
          </p:nvSpPr>
          <p:spPr bwMode="auto">
            <a:xfrm>
              <a:off x="377"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239</a:t>
              </a:r>
            </a:p>
          </p:txBody>
        </p:sp>
        <p:sp>
          <p:nvSpPr>
            <p:cNvPr id="37014" name="Text Box 900"/>
            <p:cNvSpPr txBox="1">
              <a:spLocks noChangeArrowheads="1"/>
            </p:cNvSpPr>
            <p:nvPr/>
          </p:nvSpPr>
          <p:spPr bwMode="auto">
            <a:xfrm>
              <a:off x="627"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240</a:t>
              </a:r>
            </a:p>
          </p:txBody>
        </p:sp>
        <p:sp>
          <p:nvSpPr>
            <p:cNvPr id="37015" name="Text Box 901"/>
            <p:cNvSpPr txBox="1">
              <a:spLocks noChangeArrowheads="1"/>
            </p:cNvSpPr>
            <p:nvPr/>
          </p:nvSpPr>
          <p:spPr bwMode="auto">
            <a:xfrm>
              <a:off x="872" y="1291"/>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248</a:t>
              </a:r>
            </a:p>
          </p:txBody>
        </p:sp>
        <p:sp>
          <p:nvSpPr>
            <p:cNvPr id="37016" name="Text Box 902"/>
            <p:cNvSpPr txBox="1">
              <a:spLocks noChangeArrowheads="1"/>
            </p:cNvSpPr>
            <p:nvPr/>
          </p:nvSpPr>
          <p:spPr bwMode="auto">
            <a:xfrm>
              <a:off x="1125"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251</a:t>
              </a:r>
            </a:p>
          </p:txBody>
        </p:sp>
        <p:sp>
          <p:nvSpPr>
            <p:cNvPr id="37017" name="Text Box 903"/>
            <p:cNvSpPr txBox="1">
              <a:spLocks noChangeArrowheads="1"/>
            </p:cNvSpPr>
            <p:nvPr/>
          </p:nvSpPr>
          <p:spPr bwMode="auto">
            <a:xfrm>
              <a:off x="1373"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252</a:t>
              </a:r>
            </a:p>
          </p:txBody>
        </p:sp>
        <p:sp>
          <p:nvSpPr>
            <p:cNvPr id="37018" name="Text Box 904"/>
            <p:cNvSpPr txBox="1">
              <a:spLocks noChangeArrowheads="1"/>
            </p:cNvSpPr>
            <p:nvPr/>
          </p:nvSpPr>
          <p:spPr bwMode="auto">
            <a:xfrm>
              <a:off x="1622"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253</a:t>
              </a:r>
            </a:p>
          </p:txBody>
        </p:sp>
        <p:sp>
          <p:nvSpPr>
            <p:cNvPr id="37019" name="Text Box 905"/>
            <p:cNvSpPr txBox="1">
              <a:spLocks noChangeArrowheads="1"/>
            </p:cNvSpPr>
            <p:nvPr/>
          </p:nvSpPr>
          <p:spPr bwMode="auto">
            <a:xfrm>
              <a:off x="1868" y="1291"/>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254</a:t>
              </a:r>
            </a:p>
          </p:txBody>
        </p:sp>
        <p:sp>
          <p:nvSpPr>
            <p:cNvPr id="37020" name="Text Box 906"/>
            <p:cNvSpPr txBox="1">
              <a:spLocks noChangeArrowheads="1"/>
            </p:cNvSpPr>
            <p:nvPr/>
          </p:nvSpPr>
          <p:spPr bwMode="auto">
            <a:xfrm>
              <a:off x="2120"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256</a:t>
              </a:r>
            </a:p>
          </p:txBody>
        </p:sp>
        <p:sp>
          <p:nvSpPr>
            <p:cNvPr id="37021" name="Text Box 907"/>
            <p:cNvSpPr txBox="1">
              <a:spLocks noChangeArrowheads="1"/>
            </p:cNvSpPr>
            <p:nvPr/>
          </p:nvSpPr>
          <p:spPr bwMode="auto">
            <a:xfrm>
              <a:off x="2370"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260</a:t>
              </a:r>
            </a:p>
          </p:txBody>
        </p:sp>
        <p:sp>
          <p:nvSpPr>
            <p:cNvPr id="37022" name="Text Box 908"/>
            <p:cNvSpPr txBox="1">
              <a:spLocks noChangeArrowheads="1"/>
            </p:cNvSpPr>
            <p:nvPr/>
          </p:nvSpPr>
          <p:spPr bwMode="auto">
            <a:xfrm>
              <a:off x="2618"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262</a:t>
              </a:r>
            </a:p>
          </p:txBody>
        </p:sp>
        <p:sp>
          <p:nvSpPr>
            <p:cNvPr id="37023" name="Text Box 909"/>
            <p:cNvSpPr txBox="1">
              <a:spLocks noChangeArrowheads="1"/>
            </p:cNvSpPr>
            <p:nvPr/>
          </p:nvSpPr>
          <p:spPr bwMode="auto">
            <a:xfrm>
              <a:off x="2867"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267</a:t>
              </a:r>
            </a:p>
          </p:txBody>
        </p:sp>
        <p:sp>
          <p:nvSpPr>
            <p:cNvPr id="37024" name="Text Box 910"/>
            <p:cNvSpPr txBox="1">
              <a:spLocks noChangeArrowheads="1"/>
            </p:cNvSpPr>
            <p:nvPr/>
          </p:nvSpPr>
          <p:spPr bwMode="auto">
            <a:xfrm>
              <a:off x="3116"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269</a:t>
              </a:r>
            </a:p>
          </p:txBody>
        </p:sp>
        <p:sp>
          <p:nvSpPr>
            <p:cNvPr id="37025" name="Text Box 911"/>
            <p:cNvSpPr txBox="1">
              <a:spLocks noChangeArrowheads="1"/>
            </p:cNvSpPr>
            <p:nvPr/>
          </p:nvSpPr>
          <p:spPr bwMode="auto">
            <a:xfrm>
              <a:off x="3366"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270</a:t>
              </a:r>
            </a:p>
          </p:txBody>
        </p:sp>
        <p:sp>
          <p:nvSpPr>
            <p:cNvPr id="37026" name="Text Box 912"/>
            <p:cNvSpPr txBox="1">
              <a:spLocks noChangeArrowheads="1"/>
            </p:cNvSpPr>
            <p:nvPr/>
          </p:nvSpPr>
          <p:spPr bwMode="auto">
            <a:xfrm>
              <a:off x="3614"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276</a:t>
              </a:r>
            </a:p>
          </p:txBody>
        </p:sp>
        <p:sp>
          <p:nvSpPr>
            <p:cNvPr id="37027" name="Text Box 913"/>
            <p:cNvSpPr txBox="1">
              <a:spLocks noChangeArrowheads="1"/>
            </p:cNvSpPr>
            <p:nvPr/>
          </p:nvSpPr>
          <p:spPr bwMode="auto">
            <a:xfrm>
              <a:off x="3864"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281</a:t>
              </a:r>
            </a:p>
          </p:txBody>
        </p:sp>
        <p:sp>
          <p:nvSpPr>
            <p:cNvPr id="37028" name="Text Box 914"/>
            <p:cNvSpPr txBox="1">
              <a:spLocks noChangeArrowheads="1"/>
            </p:cNvSpPr>
            <p:nvPr/>
          </p:nvSpPr>
          <p:spPr bwMode="auto">
            <a:xfrm>
              <a:off x="4112"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283</a:t>
              </a:r>
            </a:p>
          </p:txBody>
        </p:sp>
        <p:sp>
          <p:nvSpPr>
            <p:cNvPr id="37029" name="Text Box 915"/>
            <p:cNvSpPr txBox="1">
              <a:spLocks noChangeArrowheads="1"/>
            </p:cNvSpPr>
            <p:nvPr/>
          </p:nvSpPr>
          <p:spPr bwMode="auto">
            <a:xfrm>
              <a:off x="4362"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301</a:t>
              </a:r>
            </a:p>
          </p:txBody>
        </p:sp>
        <p:sp>
          <p:nvSpPr>
            <p:cNvPr id="37030" name="Text Box 916"/>
            <p:cNvSpPr txBox="1">
              <a:spLocks noChangeArrowheads="1"/>
            </p:cNvSpPr>
            <p:nvPr/>
          </p:nvSpPr>
          <p:spPr bwMode="auto">
            <a:xfrm>
              <a:off x="4610"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302</a:t>
              </a:r>
            </a:p>
          </p:txBody>
        </p:sp>
        <p:sp>
          <p:nvSpPr>
            <p:cNvPr id="37031" name="Text Box 917"/>
            <p:cNvSpPr txBox="1">
              <a:spLocks noChangeArrowheads="1"/>
            </p:cNvSpPr>
            <p:nvPr/>
          </p:nvSpPr>
          <p:spPr bwMode="auto">
            <a:xfrm>
              <a:off x="4859"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303</a:t>
              </a:r>
            </a:p>
          </p:txBody>
        </p:sp>
        <p:sp>
          <p:nvSpPr>
            <p:cNvPr id="37032" name="Text Box 918"/>
            <p:cNvSpPr txBox="1">
              <a:spLocks noChangeArrowheads="1"/>
            </p:cNvSpPr>
            <p:nvPr/>
          </p:nvSpPr>
          <p:spPr bwMode="auto">
            <a:xfrm>
              <a:off x="5105" y="1291"/>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304</a:t>
              </a:r>
            </a:p>
          </p:txBody>
        </p:sp>
        <p:sp>
          <p:nvSpPr>
            <p:cNvPr id="37033" name="Text Box 919"/>
            <p:cNvSpPr txBox="1">
              <a:spLocks noChangeArrowheads="1"/>
            </p:cNvSpPr>
            <p:nvPr/>
          </p:nvSpPr>
          <p:spPr bwMode="auto">
            <a:xfrm>
              <a:off x="5353" y="1291"/>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305</a:t>
              </a:r>
            </a:p>
          </p:txBody>
        </p:sp>
        <p:sp>
          <p:nvSpPr>
            <p:cNvPr id="37034" name="Text Box 920"/>
            <p:cNvSpPr txBox="1">
              <a:spLocks noChangeArrowheads="1"/>
            </p:cNvSpPr>
            <p:nvPr/>
          </p:nvSpPr>
          <p:spPr bwMode="auto">
            <a:xfrm>
              <a:off x="128"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307</a:t>
              </a:r>
            </a:p>
          </p:txBody>
        </p:sp>
        <p:sp>
          <p:nvSpPr>
            <p:cNvPr id="37035" name="Text Box 921"/>
            <p:cNvSpPr txBox="1">
              <a:spLocks noChangeArrowheads="1"/>
            </p:cNvSpPr>
            <p:nvPr/>
          </p:nvSpPr>
          <p:spPr bwMode="auto">
            <a:xfrm>
              <a:off x="374" y="1533"/>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308</a:t>
              </a:r>
            </a:p>
          </p:txBody>
        </p:sp>
        <p:sp>
          <p:nvSpPr>
            <p:cNvPr id="37036" name="Text Box 922"/>
            <p:cNvSpPr txBox="1">
              <a:spLocks noChangeArrowheads="1"/>
            </p:cNvSpPr>
            <p:nvPr/>
          </p:nvSpPr>
          <p:spPr bwMode="auto">
            <a:xfrm>
              <a:off x="626"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309</a:t>
              </a:r>
            </a:p>
          </p:txBody>
        </p:sp>
        <p:sp>
          <p:nvSpPr>
            <p:cNvPr id="37037" name="Text Box 923"/>
            <p:cNvSpPr txBox="1">
              <a:spLocks noChangeArrowheads="1"/>
            </p:cNvSpPr>
            <p:nvPr/>
          </p:nvSpPr>
          <p:spPr bwMode="auto">
            <a:xfrm>
              <a:off x="876"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310</a:t>
              </a:r>
            </a:p>
          </p:txBody>
        </p:sp>
        <p:sp>
          <p:nvSpPr>
            <p:cNvPr id="37038" name="Text Box 924"/>
            <p:cNvSpPr txBox="1">
              <a:spLocks noChangeArrowheads="1"/>
            </p:cNvSpPr>
            <p:nvPr/>
          </p:nvSpPr>
          <p:spPr bwMode="auto">
            <a:xfrm>
              <a:off x="1124"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dirty="0">
                  <a:solidFill>
                    <a:srgbClr val="000000"/>
                  </a:solidFill>
                  <a:latin typeface="Helvetica Neue" charset="0"/>
                </a:rPr>
                <a:t>312</a:t>
              </a:r>
            </a:p>
          </p:txBody>
        </p:sp>
        <p:sp>
          <p:nvSpPr>
            <p:cNvPr id="37039" name="Text Box 925"/>
            <p:cNvSpPr txBox="1">
              <a:spLocks noChangeArrowheads="1"/>
            </p:cNvSpPr>
            <p:nvPr/>
          </p:nvSpPr>
          <p:spPr bwMode="auto">
            <a:xfrm>
              <a:off x="1373"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313</a:t>
              </a:r>
            </a:p>
          </p:txBody>
        </p:sp>
        <p:sp>
          <p:nvSpPr>
            <p:cNvPr id="37040" name="Text Box 926"/>
            <p:cNvSpPr txBox="1">
              <a:spLocks noChangeArrowheads="1"/>
            </p:cNvSpPr>
            <p:nvPr/>
          </p:nvSpPr>
          <p:spPr bwMode="auto">
            <a:xfrm>
              <a:off x="1619" y="1533"/>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314</a:t>
              </a:r>
            </a:p>
          </p:txBody>
        </p:sp>
        <p:sp>
          <p:nvSpPr>
            <p:cNvPr id="37041" name="Text Box 927"/>
            <p:cNvSpPr txBox="1">
              <a:spLocks noChangeArrowheads="1"/>
            </p:cNvSpPr>
            <p:nvPr/>
          </p:nvSpPr>
          <p:spPr bwMode="auto">
            <a:xfrm>
              <a:off x="1871"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315</a:t>
              </a:r>
            </a:p>
          </p:txBody>
        </p:sp>
        <p:sp>
          <p:nvSpPr>
            <p:cNvPr id="37042" name="Text Box 928"/>
            <p:cNvSpPr txBox="1">
              <a:spLocks noChangeArrowheads="1"/>
            </p:cNvSpPr>
            <p:nvPr/>
          </p:nvSpPr>
          <p:spPr bwMode="auto">
            <a:xfrm>
              <a:off x="2120"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316</a:t>
              </a:r>
            </a:p>
          </p:txBody>
        </p:sp>
        <p:sp>
          <p:nvSpPr>
            <p:cNvPr id="37043" name="Text Box 929"/>
            <p:cNvSpPr txBox="1">
              <a:spLocks noChangeArrowheads="1"/>
            </p:cNvSpPr>
            <p:nvPr/>
          </p:nvSpPr>
          <p:spPr bwMode="auto">
            <a:xfrm>
              <a:off x="2369"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317</a:t>
              </a:r>
            </a:p>
          </p:txBody>
        </p:sp>
        <p:sp>
          <p:nvSpPr>
            <p:cNvPr id="37044" name="Text Box 930"/>
            <p:cNvSpPr txBox="1">
              <a:spLocks noChangeArrowheads="1"/>
            </p:cNvSpPr>
            <p:nvPr/>
          </p:nvSpPr>
          <p:spPr bwMode="auto">
            <a:xfrm>
              <a:off x="2615" y="1533"/>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318</a:t>
              </a:r>
            </a:p>
          </p:txBody>
        </p:sp>
        <p:sp>
          <p:nvSpPr>
            <p:cNvPr id="37045" name="Text Box 931"/>
            <p:cNvSpPr txBox="1">
              <a:spLocks noChangeArrowheads="1"/>
            </p:cNvSpPr>
            <p:nvPr/>
          </p:nvSpPr>
          <p:spPr bwMode="auto">
            <a:xfrm>
              <a:off x="2867"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319</a:t>
              </a:r>
            </a:p>
          </p:txBody>
        </p:sp>
        <p:sp>
          <p:nvSpPr>
            <p:cNvPr id="37046" name="Text Box 932"/>
            <p:cNvSpPr txBox="1">
              <a:spLocks noChangeArrowheads="1"/>
            </p:cNvSpPr>
            <p:nvPr/>
          </p:nvSpPr>
          <p:spPr bwMode="auto">
            <a:xfrm>
              <a:off x="3116"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320</a:t>
              </a:r>
            </a:p>
          </p:txBody>
        </p:sp>
        <p:sp>
          <p:nvSpPr>
            <p:cNvPr id="37047" name="Text Box 933"/>
            <p:cNvSpPr txBox="1">
              <a:spLocks noChangeArrowheads="1"/>
            </p:cNvSpPr>
            <p:nvPr/>
          </p:nvSpPr>
          <p:spPr bwMode="auto">
            <a:xfrm>
              <a:off x="3365"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321</a:t>
              </a:r>
            </a:p>
          </p:txBody>
        </p:sp>
        <p:sp>
          <p:nvSpPr>
            <p:cNvPr id="37048" name="Text Box 934"/>
            <p:cNvSpPr txBox="1">
              <a:spLocks noChangeArrowheads="1"/>
            </p:cNvSpPr>
            <p:nvPr/>
          </p:nvSpPr>
          <p:spPr bwMode="auto">
            <a:xfrm>
              <a:off x="3614"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323</a:t>
              </a:r>
            </a:p>
          </p:txBody>
        </p:sp>
        <p:sp>
          <p:nvSpPr>
            <p:cNvPr id="37049" name="Text Box 935"/>
            <p:cNvSpPr txBox="1">
              <a:spLocks noChangeArrowheads="1"/>
            </p:cNvSpPr>
            <p:nvPr/>
          </p:nvSpPr>
          <p:spPr bwMode="auto">
            <a:xfrm>
              <a:off x="3863"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325</a:t>
              </a:r>
            </a:p>
          </p:txBody>
        </p:sp>
        <p:sp>
          <p:nvSpPr>
            <p:cNvPr id="37050" name="Text Box 936"/>
            <p:cNvSpPr txBox="1">
              <a:spLocks noChangeArrowheads="1"/>
            </p:cNvSpPr>
            <p:nvPr/>
          </p:nvSpPr>
          <p:spPr bwMode="auto">
            <a:xfrm>
              <a:off x="4112"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330</a:t>
              </a:r>
            </a:p>
          </p:txBody>
        </p:sp>
        <p:sp>
          <p:nvSpPr>
            <p:cNvPr id="37051" name="Text Box 937"/>
            <p:cNvSpPr txBox="1">
              <a:spLocks noChangeArrowheads="1"/>
            </p:cNvSpPr>
            <p:nvPr/>
          </p:nvSpPr>
          <p:spPr bwMode="auto">
            <a:xfrm>
              <a:off x="4361"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331</a:t>
              </a:r>
            </a:p>
          </p:txBody>
        </p:sp>
        <p:sp>
          <p:nvSpPr>
            <p:cNvPr id="37052" name="Text Box 938"/>
            <p:cNvSpPr txBox="1">
              <a:spLocks noChangeArrowheads="1"/>
            </p:cNvSpPr>
            <p:nvPr/>
          </p:nvSpPr>
          <p:spPr bwMode="auto">
            <a:xfrm>
              <a:off x="4607" y="1533"/>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334</a:t>
              </a:r>
            </a:p>
          </p:txBody>
        </p:sp>
        <p:sp>
          <p:nvSpPr>
            <p:cNvPr id="37053" name="Text Box 939"/>
            <p:cNvSpPr txBox="1">
              <a:spLocks noChangeArrowheads="1"/>
            </p:cNvSpPr>
            <p:nvPr/>
          </p:nvSpPr>
          <p:spPr bwMode="auto">
            <a:xfrm>
              <a:off x="4859"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336</a:t>
              </a:r>
            </a:p>
          </p:txBody>
        </p:sp>
        <p:sp>
          <p:nvSpPr>
            <p:cNvPr id="37054" name="Text Box 940"/>
            <p:cNvSpPr txBox="1">
              <a:spLocks noChangeArrowheads="1"/>
            </p:cNvSpPr>
            <p:nvPr/>
          </p:nvSpPr>
          <p:spPr bwMode="auto">
            <a:xfrm>
              <a:off x="5108"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337</a:t>
              </a:r>
            </a:p>
          </p:txBody>
        </p:sp>
        <p:sp>
          <p:nvSpPr>
            <p:cNvPr id="37055" name="Text Box 941"/>
            <p:cNvSpPr txBox="1">
              <a:spLocks noChangeArrowheads="1"/>
            </p:cNvSpPr>
            <p:nvPr/>
          </p:nvSpPr>
          <p:spPr bwMode="auto">
            <a:xfrm>
              <a:off x="5353" y="1533"/>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339</a:t>
              </a:r>
            </a:p>
          </p:txBody>
        </p:sp>
        <p:sp>
          <p:nvSpPr>
            <p:cNvPr id="37056" name="Text Box 942"/>
            <p:cNvSpPr txBox="1">
              <a:spLocks noChangeArrowheads="1"/>
            </p:cNvSpPr>
            <p:nvPr/>
          </p:nvSpPr>
          <p:spPr bwMode="auto">
            <a:xfrm>
              <a:off x="128"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347</a:t>
              </a:r>
            </a:p>
          </p:txBody>
        </p:sp>
        <p:sp>
          <p:nvSpPr>
            <p:cNvPr id="37057" name="Text Box 943"/>
            <p:cNvSpPr txBox="1">
              <a:spLocks noChangeArrowheads="1"/>
            </p:cNvSpPr>
            <p:nvPr/>
          </p:nvSpPr>
          <p:spPr bwMode="auto">
            <a:xfrm>
              <a:off x="377"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351</a:t>
              </a:r>
            </a:p>
          </p:txBody>
        </p:sp>
        <p:sp>
          <p:nvSpPr>
            <p:cNvPr id="37058" name="Text Box 944"/>
            <p:cNvSpPr txBox="1">
              <a:spLocks noChangeArrowheads="1"/>
            </p:cNvSpPr>
            <p:nvPr/>
          </p:nvSpPr>
          <p:spPr bwMode="auto">
            <a:xfrm>
              <a:off x="626"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352</a:t>
              </a:r>
            </a:p>
          </p:txBody>
        </p:sp>
        <p:sp>
          <p:nvSpPr>
            <p:cNvPr id="37059" name="Text Box 945"/>
            <p:cNvSpPr txBox="1">
              <a:spLocks noChangeArrowheads="1"/>
            </p:cNvSpPr>
            <p:nvPr/>
          </p:nvSpPr>
          <p:spPr bwMode="auto">
            <a:xfrm>
              <a:off x="875"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360</a:t>
              </a:r>
            </a:p>
          </p:txBody>
        </p:sp>
        <p:sp>
          <p:nvSpPr>
            <p:cNvPr id="37060" name="Text Box 946"/>
            <p:cNvSpPr txBox="1">
              <a:spLocks noChangeArrowheads="1"/>
            </p:cNvSpPr>
            <p:nvPr/>
          </p:nvSpPr>
          <p:spPr bwMode="auto">
            <a:xfrm>
              <a:off x="1124"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361</a:t>
              </a:r>
            </a:p>
          </p:txBody>
        </p:sp>
        <p:sp>
          <p:nvSpPr>
            <p:cNvPr id="37061" name="Text Box 947"/>
            <p:cNvSpPr txBox="1">
              <a:spLocks noChangeArrowheads="1"/>
            </p:cNvSpPr>
            <p:nvPr/>
          </p:nvSpPr>
          <p:spPr bwMode="auto">
            <a:xfrm>
              <a:off x="1370" y="176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364</a:t>
              </a:r>
            </a:p>
          </p:txBody>
        </p:sp>
        <p:sp>
          <p:nvSpPr>
            <p:cNvPr id="37062" name="Text Box 948"/>
            <p:cNvSpPr txBox="1">
              <a:spLocks noChangeArrowheads="1"/>
            </p:cNvSpPr>
            <p:nvPr/>
          </p:nvSpPr>
          <p:spPr bwMode="auto">
            <a:xfrm>
              <a:off x="1623"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385</a:t>
              </a:r>
            </a:p>
          </p:txBody>
        </p:sp>
        <p:sp>
          <p:nvSpPr>
            <p:cNvPr id="37063" name="Text Box 949"/>
            <p:cNvSpPr txBox="1">
              <a:spLocks noChangeArrowheads="1"/>
            </p:cNvSpPr>
            <p:nvPr/>
          </p:nvSpPr>
          <p:spPr bwMode="auto">
            <a:xfrm>
              <a:off x="1871"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386</a:t>
              </a:r>
            </a:p>
          </p:txBody>
        </p:sp>
        <p:sp>
          <p:nvSpPr>
            <p:cNvPr id="37064" name="Text Box 950"/>
            <p:cNvSpPr txBox="1">
              <a:spLocks noChangeArrowheads="1"/>
            </p:cNvSpPr>
            <p:nvPr/>
          </p:nvSpPr>
          <p:spPr bwMode="auto">
            <a:xfrm>
              <a:off x="2120"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401</a:t>
              </a:r>
            </a:p>
          </p:txBody>
        </p:sp>
        <p:sp>
          <p:nvSpPr>
            <p:cNvPr id="37065" name="Text Box 951"/>
            <p:cNvSpPr txBox="1">
              <a:spLocks noChangeArrowheads="1"/>
            </p:cNvSpPr>
            <p:nvPr/>
          </p:nvSpPr>
          <p:spPr bwMode="auto">
            <a:xfrm>
              <a:off x="2369"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402</a:t>
              </a:r>
            </a:p>
          </p:txBody>
        </p:sp>
        <p:sp>
          <p:nvSpPr>
            <p:cNvPr id="37066" name="Text Box 952"/>
            <p:cNvSpPr txBox="1">
              <a:spLocks noChangeArrowheads="1"/>
            </p:cNvSpPr>
            <p:nvPr/>
          </p:nvSpPr>
          <p:spPr bwMode="auto">
            <a:xfrm>
              <a:off x="2615" y="176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404</a:t>
              </a:r>
            </a:p>
          </p:txBody>
        </p:sp>
        <p:sp>
          <p:nvSpPr>
            <p:cNvPr id="37067" name="Text Box 953"/>
            <p:cNvSpPr txBox="1">
              <a:spLocks noChangeArrowheads="1"/>
            </p:cNvSpPr>
            <p:nvPr/>
          </p:nvSpPr>
          <p:spPr bwMode="auto">
            <a:xfrm>
              <a:off x="2867"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405</a:t>
              </a:r>
            </a:p>
          </p:txBody>
        </p:sp>
        <p:sp>
          <p:nvSpPr>
            <p:cNvPr id="37068" name="Text Box 954"/>
            <p:cNvSpPr txBox="1">
              <a:spLocks noChangeArrowheads="1"/>
            </p:cNvSpPr>
            <p:nvPr/>
          </p:nvSpPr>
          <p:spPr bwMode="auto">
            <a:xfrm>
              <a:off x="3116"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406</a:t>
              </a:r>
            </a:p>
          </p:txBody>
        </p:sp>
        <p:sp>
          <p:nvSpPr>
            <p:cNvPr id="37069" name="Text Box 955"/>
            <p:cNvSpPr txBox="1">
              <a:spLocks noChangeArrowheads="1"/>
            </p:cNvSpPr>
            <p:nvPr/>
          </p:nvSpPr>
          <p:spPr bwMode="auto">
            <a:xfrm>
              <a:off x="3365"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407</a:t>
              </a:r>
            </a:p>
          </p:txBody>
        </p:sp>
        <p:sp>
          <p:nvSpPr>
            <p:cNvPr id="37070" name="Text Box 956"/>
            <p:cNvSpPr txBox="1">
              <a:spLocks noChangeArrowheads="1"/>
            </p:cNvSpPr>
            <p:nvPr/>
          </p:nvSpPr>
          <p:spPr bwMode="auto">
            <a:xfrm>
              <a:off x="3611" y="176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408</a:t>
              </a:r>
            </a:p>
          </p:txBody>
        </p:sp>
        <p:sp>
          <p:nvSpPr>
            <p:cNvPr id="37071" name="Text Box 957"/>
            <p:cNvSpPr txBox="1">
              <a:spLocks noChangeArrowheads="1"/>
            </p:cNvSpPr>
            <p:nvPr/>
          </p:nvSpPr>
          <p:spPr bwMode="auto">
            <a:xfrm>
              <a:off x="3863"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409</a:t>
              </a:r>
            </a:p>
          </p:txBody>
        </p:sp>
        <p:sp>
          <p:nvSpPr>
            <p:cNvPr id="37072" name="Text Box 958"/>
            <p:cNvSpPr txBox="1">
              <a:spLocks noChangeArrowheads="1"/>
            </p:cNvSpPr>
            <p:nvPr/>
          </p:nvSpPr>
          <p:spPr bwMode="auto">
            <a:xfrm>
              <a:off x="4112"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410</a:t>
              </a:r>
            </a:p>
          </p:txBody>
        </p:sp>
        <p:sp>
          <p:nvSpPr>
            <p:cNvPr id="37073" name="Text Box 959"/>
            <p:cNvSpPr txBox="1">
              <a:spLocks noChangeArrowheads="1"/>
            </p:cNvSpPr>
            <p:nvPr/>
          </p:nvSpPr>
          <p:spPr bwMode="auto">
            <a:xfrm>
              <a:off x="4361"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412</a:t>
              </a:r>
            </a:p>
          </p:txBody>
        </p:sp>
        <p:sp>
          <p:nvSpPr>
            <p:cNvPr id="37074" name="Text Box 960"/>
            <p:cNvSpPr txBox="1">
              <a:spLocks noChangeArrowheads="1"/>
            </p:cNvSpPr>
            <p:nvPr/>
          </p:nvSpPr>
          <p:spPr bwMode="auto">
            <a:xfrm>
              <a:off x="4610"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413</a:t>
              </a:r>
            </a:p>
          </p:txBody>
        </p:sp>
        <p:sp>
          <p:nvSpPr>
            <p:cNvPr id="37075" name="Text Box 961"/>
            <p:cNvSpPr txBox="1">
              <a:spLocks noChangeArrowheads="1"/>
            </p:cNvSpPr>
            <p:nvPr/>
          </p:nvSpPr>
          <p:spPr bwMode="auto">
            <a:xfrm>
              <a:off x="4856" y="1769"/>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414</a:t>
              </a:r>
            </a:p>
          </p:txBody>
        </p:sp>
        <p:sp>
          <p:nvSpPr>
            <p:cNvPr id="37076" name="Text Box 962"/>
            <p:cNvSpPr txBox="1">
              <a:spLocks noChangeArrowheads="1"/>
            </p:cNvSpPr>
            <p:nvPr/>
          </p:nvSpPr>
          <p:spPr bwMode="auto">
            <a:xfrm>
              <a:off x="5108"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415</a:t>
              </a:r>
            </a:p>
          </p:txBody>
        </p:sp>
        <p:sp>
          <p:nvSpPr>
            <p:cNvPr id="37077" name="Text Box 963"/>
            <p:cNvSpPr txBox="1">
              <a:spLocks noChangeArrowheads="1"/>
            </p:cNvSpPr>
            <p:nvPr/>
          </p:nvSpPr>
          <p:spPr bwMode="auto">
            <a:xfrm>
              <a:off x="5353" y="1769"/>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416</a:t>
              </a:r>
            </a:p>
          </p:txBody>
        </p:sp>
        <p:sp>
          <p:nvSpPr>
            <p:cNvPr id="37078" name="Text Box 964"/>
            <p:cNvSpPr txBox="1">
              <a:spLocks noChangeArrowheads="1"/>
            </p:cNvSpPr>
            <p:nvPr/>
          </p:nvSpPr>
          <p:spPr bwMode="auto">
            <a:xfrm>
              <a:off x="128"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417</a:t>
              </a:r>
            </a:p>
          </p:txBody>
        </p:sp>
        <p:sp>
          <p:nvSpPr>
            <p:cNvPr id="37079" name="Text Box 965"/>
            <p:cNvSpPr txBox="1">
              <a:spLocks noChangeArrowheads="1"/>
            </p:cNvSpPr>
            <p:nvPr/>
          </p:nvSpPr>
          <p:spPr bwMode="auto">
            <a:xfrm>
              <a:off x="377"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419</a:t>
              </a:r>
            </a:p>
          </p:txBody>
        </p:sp>
        <p:sp>
          <p:nvSpPr>
            <p:cNvPr id="37080" name="Text Box 966"/>
            <p:cNvSpPr txBox="1">
              <a:spLocks noChangeArrowheads="1"/>
            </p:cNvSpPr>
            <p:nvPr/>
          </p:nvSpPr>
          <p:spPr bwMode="auto">
            <a:xfrm>
              <a:off x="626"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423</a:t>
              </a:r>
            </a:p>
          </p:txBody>
        </p:sp>
        <p:sp>
          <p:nvSpPr>
            <p:cNvPr id="37081" name="Text Box 967"/>
            <p:cNvSpPr txBox="1">
              <a:spLocks noChangeArrowheads="1"/>
            </p:cNvSpPr>
            <p:nvPr/>
          </p:nvSpPr>
          <p:spPr bwMode="auto">
            <a:xfrm>
              <a:off x="872" y="201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424</a:t>
              </a:r>
            </a:p>
          </p:txBody>
        </p:sp>
        <p:sp>
          <p:nvSpPr>
            <p:cNvPr id="37082" name="Text Box 968"/>
            <p:cNvSpPr txBox="1">
              <a:spLocks noChangeArrowheads="1"/>
            </p:cNvSpPr>
            <p:nvPr/>
          </p:nvSpPr>
          <p:spPr bwMode="auto">
            <a:xfrm>
              <a:off x="1124"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425</a:t>
              </a:r>
            </a:p>
          </p:txBody>
        </p:sp>
        <p:sp>
          <p:nvSpPr>
            <p:cNvPr id="37083" name="Text Box 969"/>
            <p:cNvSpPr txBox="1">
              <a:spLocks noChangeArrowheads="1"/>
            </p:cNvSpPr>
            <p:nvPr/>
          </p:nvSpPr>
          <p:spPr bwMode="auto">
            <a:xfrm>
              <a:off x="1373"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430</a:t>
              </a:r>
            </a:p>
          </p:txBody>
        </p:sp>
        <p:sp>
          <p:nvSpPr>
            <p:cNvPr id="37084" name="Text Box 970"/>
            <p:cNvSpPr txBox="1">
              <a:spLocks noChangeArrowheads="1"/>
            </p:cNvSpPr>
            <p:nvPr/>
          </p:nvSpPr>
          <p:spPr bwMode="auto">
            <a:xfrm>
              <a:off x="1622"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432</a:t>
              </a:r>
            </a:p>
          </p:txBody>
        </p:sp>
        <p:sp>
          <p:nvSpPr>
            <p:cNvPr id="37085" name="Text Box 971"/>
            <p:cNvSpPr txBox="1">
              <a:spLocks noChangeArrowheads="1"/>
            </p:cNvSpPr>
            <p:nvPr/>
          </p:nvSpPr>
          <p:spPr bwMode="auto">
            <a:xfrm>
              <a:off x="1868" y="201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434</a:t>
              </a:r>
            </a:p>
          </p:txBody>
        </p:sp>
        <p:sp>
          <p:nvSpPr>
            <p:cNvPr id="37086" name="Text Box 972"/>
            <p:cNvSpPr txBox="1">
              <a:spLocks noChangeArrowheads="1"/>
            </p:cNvSpPr>
            <p:nvPr/>
          </p:nvSpPr>
          <p:spPr bwMode="auto">
            <a:xfrm>
              <a:off x="2120"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435</a:t>
              </a:r>
            </a:p>
          </p:txBody>
        </p:sp>
        <p:sp>
          <p:nvSpPr>
            <p:cNvPr id="37087" name="Text Box 973"/>
            <p:cNvSpPr txBox="1">
              <a:spLocks noChangeArrowheads="1"/>
            </p:cNvSpPr>
            <p:nvPr/>
          </p:nvSpPr>
          <p:spPr bwMode="auto">
            <a:xfrm>
              <a:off x="2369"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440</a:t>
              </a:r>
            </a:p>
          </p:txBody>
        </p:sp>
        <p:sp>
          <p:nvSpPr>
            <p:cNvPr id="37088" name="Text Box 974"/>
            <p:cNvSpPr txBox="1">
              <a:spLocks noChangeArrowheads="1"/>
            </p:cNvSpPr>
            <p:nvPr/>
          </p:nvSpPr>
          <p:spPr bwMode="auto">
            <a:xfrm>
              <a:off x="2618"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443</a:t>
              </a:r>
            </a:p>
          </p:txBody>
        </p:sp>
        <p:sp>
          <p:nvSpPr>
            <p:cNvPr id="37089" name="Text Box 975"/>
            <p:cNvSpPr txBox="1">
              <a:spLocks noChangeArrowheads="1"/>
            </p:cNvSpPr>
            <p:nvPr/>
          </p:nvSpPr>
          <p:spPr bwMode="auto">
            <a:xfrm>
              <a:off x="2867"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445</a:t>
              </a:r>
            </a:p>
          </p:txBody>
        </p:sp>
        <p:sp>
          <p:nvSpPr>
            <p:cNvPr id="37090" name="Text Box 976"/>
            <p:cNvSpPr txBox="1">
              <a:spLocks noChangeArrowheads="1"/>
            </p:cNvSpPr>
            <p:nvPr/>
          </p:nvSpPr>
          <p:spPr bwMode="auto">
            <a:xfrm>
              <a:off x="3116"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469</a:t>
              </a:r>
            </a:p>
          </p:txBody>
        </p:sp>
        <p:sp>
          <p:nvSpPr>
            <p:cNvPr id="37091" name="Text Box 977"/>
            <p:cNvSpPr txBox="1">
              <a:spLocks noChangeArrowheads="1"/>
            </p:cNvSpPr>
            <p:nvPr/>
          </p:nvSpPr>
          <p:spPr bwMode="auto">
            <a:xfrm>
              <a:off x="3365"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470</a:t>
              </a:r>
            </a:p>
          </p:txBody>
        </p:sp>
        <p:sp>
          <p:nvSpPr>
            <p:cNvPr id="37092" name="Text Box 978"/>
            <p:cNvSpPr txBox="1">
              <a:spLocks noChangeArrowheads="1"/>
            </p:cNvSpPr>
            <p:nvPr/>
          </p:nvSpPr>
          <p:spPr bwMode="auto">
            <a:xfrm>
              <a:off x="3614"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475</a:t>
              </a:r>
            </a:p>
          </p:txBody>
        </p:sp>
        <p:sp>
          <p:nvSpPr>
            <p:cNvPr id="37093" name="Text Box 979"/>
            <p:cNvSpPr txBox="1">
              <a:spLocks noChangeArrowheads="1"/>
            </p:cNvSpPr>
            <p:nvPr/>
          </p:nvSpPr>
          <p:spPr bwMode="auto">
            <a:xfrm>
              <a:off x="3860" y="201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478</a:t>
              </a:r>
            </a:p>
          </p:txBody>
        </p:sp>
        <p:sp>
          <p:nvSpPr>
            <p:cNvPr id="37094" name="Text Box 980"/>
            <p:cNvSpPr txBox="1">
              <a:spLocks noChangeArrowheads="1"/>
            </p:cNvSpPr>
            <p:nvPr/>
          </p:nvSpPr>
          <p:spPr bwMode="auto">
            <a:xfrm>
              <a:off x="4112"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479</a:t>
              </a:r>
            </a:p>
          </p:txBody>
        </p:sp>
        <p:sp>
          <p:nvSpPr>
            <p:cNvPr id="37095" name="Text Box 981"/>
            <p:cNvSpPr txBox="1">
              <a:spLocks noChangeArrowheads="1"/>
            </p:cNvSpPr>
            <p:nvPr/>
          </p:nvSpPr>
          <p:spPr bwMode="auto">
            <a:xfrm>
              <a:off x="4361"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480</a:t>
              </a:r>
            </a:p>
          </p:txBody>
        </p:sp>
        <p:sp>
          <p:nvSpPr>
            <p:cNvPr id="37096" name="Text Box 982"/>
            <p:cNvSpPr txBox="1">
              <a:spLocks noChangeArrowheads="1"/>
            </p:cNvSpPr>
            <p:nvPr/>
          </p:nvSpPr>
          <p:spPr bwMode="auto">
            <a:xfrm>
              <a:off x="4607" y="201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484</a:t>
              </a:r>
            </a:p>
          </p:txBody>
        </p:sp>
        <p:sp>
          <p:nvSpPr>
            <p:cNvPr id="37097" name="Text Box 983"/>
            <p:cNvSpPr txBox="1">
              <a:spLocks noChangeArrowheads="1"/>
            </p:cNvSpPr>
            <p:nvPr/>
          </p:nvSpPr>
          <p:spPr bwMode="auto">
            <a:xfrm>
              <a:off x="4859"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501</a:t>
              </a:r>
            </a:p>
          </p:txBody>
        </p:sp>
        <p:sp>
          <p:nvSpPr>
            <p:cNvPr id="37098" name="Text Box 984"/>
            <p:cNvSpPr txBox="1">
              <a:spLocks noChangeArrowheads="1"/>
            </p:cNvSpPr>
            <p:nvPr/>
          </p:nvSpPr>
          <p:spPr bwMode="auto">
            <a:xfrm>
              <a:off x="5108"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502</a:t>
              </a:r>
            </a:p>
          </p:txBody>
        </p:sp>
        <p:sp>
          <p:nvSpPr>
            <p:cNvPr id="37099" name="Text Box 985"/>
            <p:cNvSpPr txBox="1">
              <a:spLocks noChangeArrowheads="1"/>
            </p:cNvSpPr>
            <p:nvPr/>
          </p:nvSpPr>
          <p:spPr bwMode="auto">
            <a:xfrm>
              <a:off x="5353" y="201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503</a:t>
              </a:r>
            </a:p>
          </p:txBody>
        </p:sp>
        <p:sp>
          <p:nvSpPr>
            <p:cNvPr id="37100" name="Text Box 986"/>
            <p:cNvSpPr txBox="1">
              <a:spLocks noChangeArrowheads="1"/>
            </p:cNvSpPr>
            <p:nvPr/>
          </p:nvSpPr>
          <p:spPr bwMode="auto">
            <a:xfrm>
              <a:off x="125" y="225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504</a:t>
              </a:r>
            </a:p>
          </p:txBody>
        </p:sp>
        <p:sp>
          <p:nvSpPr>
            <p:cNvPr id="37101" name="Text Box 987"/>
            <p:cNvSpPr txBox="1">
              <a:spLocks noChangeArrowheads="1"/>
            </p:cNvSpPr>
            <p:nvPr/>
          </p:nvSpPr>
          <p:spPr bwMode="auto">
            <a:xfrm>
              <a:off x="377"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505</a:t>
              </a:r>
            </a:p>
          </p:txBody>
        </p:sp>
        <p:sp>
          <p:nvSpPr>
            <p:cNvPr id="37102" name="Text Box 988"/>
            <p:cNvSpPr txBox="1">
              <a:spLocks noChangeArrowheads="1"/>
            </p:cNvSpPr>
            <p:nvPr/>
          </p:nvSpPr>
          <p:spPr bwMode="auto">
            <a:xfrm>
              <a:off x="626"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507</a:t>
              </a:r>
            </a:p>
          </p:txBody>
        </p:sp>
        <p:sp>
          <p:nvSpPr>
            <p:cNvPr id="37103" name="Text Box 989"/>
            <p:cNvSpPr txBox="1">
              <a:spLocks noChangeArrowheads="1"/>
            </p:cNvSpPr>
            <p:nvPr/>
          </p:nvSpPr>
          <p:spPr bwMode="auto">
            <a:xfrm>
              <a:off x="872" y="225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508</a:t>
              </a:r>
            </a:p>
          </p:txBody>
        </p:sp>
        <p:sp>
          <p:nvSpPr>
            <p:cNvPr id="37104" name="Text Box 990"/>
            <p:cNvSpPr txBox="1">
              <a:spLocks noChangeArrowheads="1"/>
            </p:cNvSpPr>
            <p:nvPr/>
          </p:nvSpPr>
          <p:spPr bwMode="auto">
            <a:xfrm>
              <a:off x="1124"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509</a:t>
              </a:r>
            </a:p>
          </p:txBody>
        </p:sp>
        <p:sp>
          <p:nvSpPr>
            <p:cNvPr id="37105" name="Text Box 991"/>
            <p:cNvSpPr txBox="1">
              <a:spLocks noChangeArrowheads="1"/>
            </p:cNvSpPr>
            <p:nvPr/>
          </p:nvSpPr>
          <p:spPr bwMode="auto">
            <a:xfrm>
              <a:off x="1374"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510</a:t>
              </a:r>
            </a:p>
          </p:txBody>
        </p:sp>
        <p:sp>
          <p:nvSpPr>
            <p:cNvPr id="37106" name="Text Box 992"/>
            <p:cNvSpPr txBox="1">
              <a:spLocks noChangeArrowheads="1"/>
            </p:cNvSpPr>
            <p:nvPr/>
          </p:nvSpPr>
          <p:spPr bwMode="auto">
            <a:xfrm>
              <a:off x="1622"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512</a:t>
              </a:r>
            </a:p>
          </p:txBody>
        </p:sp>
        <p:sp>
          <p:nvSpPr>
            <p:cNvPr id="37107" name="Text Box 993"/>
            <p:cNvSpPr txBox="1">
              <a:spLocks noChangeArrowheads="1"/>
            </p:cNvSpPr>
            <p:nvPr/>
          </p:nvSpPr>
          <p:spPr bwMode="auto">
            <a:xfrm>
              <a:off x="1872"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513</a:t>
              </a:r>
            </a:p>
          </p:txBody>
        </p:sp>
        <p:sp>
          <p:nvSpPr>
            <p:cNvPr id="37108" name="Text Box 994"/>
            <p:cNvSpPr txBox="1">
              <a:spLocks noChangeArrowheads="1"/>
            </p:cNvSpPr>
            <p:nvPr/>
          </p:nvSpPr>
          <p:spPr bwMode="auto">
            <a:xfrm>
              <a:off x="2121"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515</a:t>
              </a:r>
            </a:p>
          </p:txBody>
        </p:sp>
        <p:sp>
          <p:nvSpPr>
            <p:cNvPr id="37109" name="Text Box 995"/>
            <p:cNvSpPr txBox="1">
              <a:spLocks noChangeArrowheads="1"/>
            </p:cNvSpPr>
            <p:nvPr/>
          </p:nvSpPr>
          <p:spPr bwMode="auto">
            <a:xfrm>
              <a:off x="2369"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516</a:t>
              </a:r>
            </a:p>
          </p:txBody>
        </p:sp>
        <p:sp>
          <p:nvSpPr>
            <p:cNvPr id="37110" name="Text Box 996"/>
            <p:cNvSpPr txBox="1">
              <a:spLocks noChangeArrowheads="1"/>
            </p:cNvSpPr>
            <p:nvPr/>
          </p:nvSpPr>
          <p:spPr bwMode="auto">
            <a:xfrm>
              <a:off x="2618"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517</a:t>
              </a:r>
            </a:p>
          </p:txBody>
        </p:sp>
        <p:sp>
          <p:nvSpPr>
            <p:cNvPr id="37111" name="Text Box 997"/>
            <p:cNvSpPr txBox="1">
              <a:spLocks noChangeArrowheads="1"/>
            </p:cNvSpPr>
            <p:nvPr/>
          </p:nvSpPr>
          <p:spPr bwMode="auto">
            <a:xfrm>
              <a:off x="2864" y="225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518</a:t>
              </a:r>
            </a:p>
          </p:txBody>
        </p:sp>
        <p:sp>
          <p:nvSpPr>
            <p:cNvPr id="37112" name="Text Box 998"/>
            <p:cNvSpPr txBox="1">
              <a:spLocks noChangeArrowheads="1"/>
            </p:cNvSpPr>
            <p:nvPr/>
          </p:nvSpPr>
          <p:spPr bwMode="auto">
            <a:xfrm>
              <a:off x="3116"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520</a:t>
              </a:r>
            </a:p>
          </p:txBody>
        </p:sp>
        <p:sp>
          <p:nvSpPr>
            <p:cNvPr id="37113" name="Text Box 999"/>
            <p:cNvSpPr txBox="1">
              <a:spLocks noChangeArrowheads="1"/>
            </p:cNvSpPr>
            <p:nvPr/>
          </p:nvSpPr>
          <p:spPr bwMode="auto">
            <a:xfrm>
              <a:off x="3365"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530</a:t>
              </a:r>
            </a:p>
          </p:txBody>
        </p:sp>
        <p:sp>
          <p:nvSpPr>
            <p:cNvPr id="37114" name="Text Box 1000"/>
            <p:cNvSpPr txBox="1">
              <a:spLocks noChangeArrowheads="1"/>
            </p:cNvSpPr>
            <p:nvPr/>
          </p:nvSpPr>
          <p:spPr bwMode="auto">
            <a:xfrm>
              <a:off x="3614"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540</a:t>
              </a:r>
            </a:p>
          </p:txBody>
        </p:sp>
        <p:sp>
          <p:nvSpPr>
            <p:cNvPr id="37115" name="Text Box 1001"/>
            <p:cNvSpPr txBox="1">
              <a:spLocks noChangeArrowheads="1"/>
            </p:cNvSpPr>
            <p:nvPr/>
          </p:nvSpPr>
          <p:spPr bwMode="auto">
            <a:xfrm>
              <a:off x="3863"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541</a:t>
              </a:r>
            </a:p>
          </p:txBody>
        </p:sp>
        <p:sp>
          <p:nvSpPr>
            <p:cNvPr id="37116" name="Text Box 1002"/>
            <p:cNvSpPr txBox="1">
              <a:spLocks noChangeArrowheads="1"/>
            </p:cNvSpPr>
            <p:nvPr/>
          </p:nvSpPr>
          <p:spPr bwMode="auto">
            <a:xfrm>
              <a:off x="4112"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551</a:t>
              </a:r>
            </a:p>
          </p:txBody>
        </p:sp>
        <p:sp>
          <p:nvSpPr>
            <p:cNvPr id="37117" name="Text Box 1003"/>
            <p:cNvSpPr txBox="1">
              <a:spLocks noChangeArrowheads="1"/>
            </p:cNvSpPr>
            <p:nvPr/>
          </p:nvSpPr>
          <p:spPr bwMode="auto">
            <a:xfrm>
              <a:off x="4361"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559</a:t>
              </a:r>
            </a:p>
          </p:txBody>
        </p:sp>
        <p:sp>
          <p:nvSpPr>
            <p:cNvPr id="37118" name="Text Box 1004"/>
            <p:cNvSpPr txBox="1">
              <a:spLocks noChangeArrowheads="1"/>
            </p:cNvSpPr>
            <p:nvPr/>
          </p:nvSpPr>
          <p:spPr bwMode="auto">
            <a:xfrm>
              <a:off x="4610"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561</a:t>
              </a:r>
            </a:p>
          </p:txBody>
        </p:sp>
        <p:sp>
          <p:nvSpPr>
            <p:cNvPr id="37119" name="Text Box 1005"/>
            <p:cNvSpPr txBox="1">
              <a:spLocks noChangeArrowheads="1"/>
            </p:cNvSpPr>
            <p:nvPr/>
          </p:nvSpPr>
          <p:spPr bwMode="auto">
            <a:xfrm>
              <a:off x="4859"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562</a:t>
              </a:r>
            </a:p>
          </p:txBody>
        </p:sp>
        <p:sp>
          <p:nvSpPr>
            <p:cNvPr id="37120" name="Text Box 1006"/>
            <p:cNvSpPr txBox="1">
              <a:spLocks noChangeArrowheads="1"/>
            </p:cNvSpPr>
            <p:nvPr/>
          </p:nvSpPr>
          <p:spPr bwMode="auto">
            <a:xfrm>
              <a:off x="5108" y="225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563</a:t>
              </a:r>
            </a:p>
          </p:txBody>
        </p:sp>
        <p:sp>
          <p:nvSpPr>
            <p:cNvPr id="37121" name="Text Box 1007"/>
            <p:cNvSpPr txBox="1">
              <a:spLocks noChangeArrowheads="1"/>
            </p:cNvSpPr>
            <p:nvPr/>
          </p:nvSpPr>
          <p:spPr bwMode="auto">
            <a:xfrm>
              <a:off x="5350" y="225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564</a:t>
              </a:r>
            </a:p>
          </p:txBody>
        </p:sp>
        <p:sp>
          <p:nvSpPr>
            <p:cNvPr id="37122" name="Text Box 1008"/>
            <p:cNvSpPr txBox="1">
              <a:spLocks noChangeArrowheads="1"/>
            </p:cNvSpPr>
            <p:nvPr/>
          </p:nvSpPr>
          <p:spPr bwMode="auto">
            <a:xfrm>
              <a:off x="128"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dirty="0">
                  <a:solidFill>
                    <a:srgbClr val="000000"/>
                  </a:solidFill>
                  <a:latin typeface="Helvetica Neue" charset="0"/>
                </a:rPr>
                <a:t>567</a:t>
              </a:r>
            </a:p>
          </p:txBody>
        </p:sp>
        <p:sp>
          <p:nvSpPr>
            <p:cNvPr id="37123" name="Text Box 1009"/>
            <p:cNvSpPr txBox="1">
              <a:spLocks noChangeArrowheads="1"/>
            </p:cNvSpPr>
            <p:nvPr/>
          </p:nvSpPr>
          <p:spPr bwMode="auto">
            <a:xfrm>
              <a:off x="377"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570</a:t>
              </a:r>
            </a:p>
          </p:txBody>
        </p:sp>
        <p:sp>
          <p:nvSpPr>
            <p:cNvPr id="37124" name="Text Box 1010"/>
            <p:cNvSpPr txBox="1">
              <a:spLocks noChangeArrowheads="1"/>
            </p:cNvSpPr>
            <p:nvPr/>
          </p:nvSpPr>
          <p:spPr bwMode="auto">
            <a:xfrm>
              <a:off x="626"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571</a:t>
              </a:r>
            </a:p>
          </p:txBody>
        </p:sp>
        <p:sp>
          <p:nvSpPr>
            <p:cNvPr id="37125" name="Text Box 1011"/>
            <p:cNvSpPr txBox="1">
              <a:spLocks noChangeArrowheads="1"/>
            </p:cNvSpPr>
            <p:nvPr/>
          </p:nvSpPr>
          <p:spPr bwMode="auto">
            <a:xfrm>
              <a:off x="875"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573</a:t>
              </a:r>
            </a:p>
          </p:txBody>
        </p:sp>
        <p:sp>
          <p:nvSpPr>
            <p:cNvPr id="37126" name="Text Box 1012"/>
            <p:cNvSpPr txBox="1">
              <a:spLocks noChangeArrowheads="1"/>
            </p:cNvSpPr>
            <p:nvPr/>
          </p:nvSpPr>
          <p:spPr bwMode="auto">
            <a:xfrm>
              <a:off x="1121" y="249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574</a:t>
              </a:r>
            </a:p>
          </p:txBody>
        </p:sp>
        <p:sp>
          <p:nvSpPr>
            <p:cNvPr id="37127" name="Text Box 1013"/>
            <p:cNvSpPr txBox="1">
              <a:spLocks noChangeArrowheads="1"/>
            </p:cNvSpPr>
            <p:nvPr/>
          </p:nvSpPr>
          <p:spPr bwMode="auto">
            <a:xfrm>
              <a:off x="1373"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575</a:t>
              </a:r>
            </a:p>
          </p:txBody>
        </p:sp>
        <p:sp>
          <p:nvSpPr>
            <p:cNvPr id="37128" name="Text Box 1014"/>
            <p:cNvSpPr txBox="1">
              <a:spLocks noChangeArrowheads="1"/>
            </p:cNvSpPr>
            <p:nvPr/>
          </p:nvSpPr>
          <p:spPr bwMode="auto">
            <a:xfrm>
              <a:off x="1622"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580</a:t>
              </a:r>
            </a:p>
          </p:txBody>
        </p:sp>
        <p:sp>
          <p:nvSpPr>
            <p:cNvPr id="37129" name="Text Box 1015"/>
            <p:cNvSpPr txBox="1">
              <a:spLocks noChangeArrowheads="1"/>
            </p:cNvSpPr>
            <p:nvPr/>
          </p:nvSpPr>
          <p:spPr bwMode="auto">
            <a:xfrm>
              <a:off x="1871"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585</a:t>
              </a:r>
            </a:p>
          </p:txBody>
        </p:sp>
        <p:sp>
          <p:nvSpPr>
            <p:cNvPr id="37130" name="Text Box 1016"/>
            <p:cNvSpPr txBox="1">
              <a:spLocks noChangeArrowheads="1"/>
            </p:cNvSpPr>
            <p:nvPr/>
          </p:nvSpPr>
          <p:spPr bwMode="auto">
            <a:xfrm>
              <a:off x="2120"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586</a:t>
              </a:r>
            </a:p>
          </p:txBody>
        </p:sp>
        <p:sp>
          <p:nvSpPr>
            <p:cNvPr id="37131" name="Text Box 1017"/>
            <p:cNvSpPr txBox="1">
              <a:spLocks noChangeArrowheads="1"/>
            </p:cNvSpPr>
            <p:nvPr/>
          </p:nvSpPr>
          <p:spPr bwMode="auto">
            <a:xfrm>
              <a:off x="2369"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601</a:t>
              </a:r>
            </a:p>
          </p:txBody>
        </p:sp>
        <p:sp>
          <p:nvSpPr>
            <p:cNvPr id="37132" name="Text Box 1018"/>
            <p:cNvSpPr txBox="1">
              <a:spLocks noChangeArrowheads="1"/>
            </p:cNvSpPr>
            <p:nvPr/>
          </p:nvSpPr>
          <p:spPr bwMode="auto">
            <a:xfrm>
              <a:off x="2618"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602</a:t>
              </a:r>
            </a:p>
          </p:txBody>
        </p:sp>
        <p:sp>
          <p:nvSpPr>
            <p:cNvPr id="37133" name="Text Box 1019"/>
            <p:cNvSpPr txBox="1">
              <a:spLocks noChangeArrowheads="1"/>
            </p:cNvSpPr>
            <p:nvPr/>
          </p:nvSpPr>
          <p:spPr bwMode="auto">
            <a:xfrm>
              <a:off x="2867"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603</a:t>
              </a:r>
            </a:p>
          </p:txBody>
        </p:sp>
        <p:sp>
          <p:nvSpPr>
            <p:cNvPr id="37134" name="Text Box 1020"/>
            <p:cNvSpPr txBox="1">
              <a:spLocks noChangeArrowheads="1"/>
            </p:cNvSpPr>
            <p:nvPr/>
          </p:nvSpPr>
          <p:spPr bwMode="auto">
            <a:xfrm>
              <a:off x="3116"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605</a:t>
              </a:r>
            </a:p>
          </p:txBody>
        </p:sp>
        <p:sp>
          <p:nvSpPr>
            <p:cNvPr id="37135" name="Text Box 1021"/>
            <p:cNvSpPr txBox="1">
              <a:spLocks noChangeArrowheads="1"/>
            </p:cNvSpPr>
            <p:nvPr/>
          </p:nvSpPr>
          <p:spPr bwMode="auto">
            <a:xfrm>
              <a:off x="3365"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606</a:t>
              </a:r>
            </a:p>
          </p:txBody>
        </p:sp>
        <p:sp>
          <p:nvSpPr>
            <p:cNvPr id="37136" name="Text Box 1022"/>
            <p:cNvSpPr txBox="1">
              <a:spLocks noChangeArrowheads="1"/>
            </p:cNvSpPr>
            <p:nvPr/>
          </p:nvSpPr>
          <p:spPr bwMode="auto">
            <a:xfrm>
              <a:off x="3614"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607</a:t>
              </a:r>
            </a:p>
          </p:txBody>
        </p:sp>
        <p:sp>
          <p:nvSpPr>
            <p:cNvPr id="37137" name="Text Box 1023"/>
            <p:cNvSpPr txBox="1">
              <a:spLocks noChangeArrowheads="1"/>
            </p:cNvSpPr>
            <p:nvPr/>
          </p:nvSpPr>
          <p:spPr bwMode="auto">
            <a:xfrm>
              <a:off x="3860" y="249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608</a:t>
              </a:r>
            </a:p>
          </p:txBody>
        </p:sp>
        <p:sp>
          <p:nvSpPr>
            <p:cNvPr id="37138" name="Text Box 0"/>
            <p:cNvSpPr txBox="1">
              <a:spLocks noChangeArrowheads="1"/>
            </p:cNvSpPr>
            <p:nvPr/>
          </p:nvSpPr>
          <p:spPr bwMode="auto">
            <a:xfrm>
              <a:off x="4112"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609</a:t>
              </a:r>
            </a:p>
          </p:txBody>
        </p:sp>
        <p:sp>
          <p:nvSpPr>
            <p:cNvPr id="37139" name="Text Box 1"/>
            <p:cNvSpPr txBox="1">
              <a:spLocks noChangeArrowheads="1"/>
            </p:cNvSpPr>
            <p:nvPr/>
          </p:nvSpPr>
          <p:spPr bwMode="auto">
            <a:xfrm>
              <a:off x="4361"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610</a:t>
              </a:r>
            </a:p>
          </p:txBody>
        </p:sp>
        <p:sp>
          <p:nvSpPr>
            <p:cNvPr id="37140" name="Text Box 2"/>
            <p:cNvSpPr txBox="1">
              <a:spLocks noChangeArrowheads="1"/>
            </p:cNvSpPr>
            <p:nvPr/>
          </p:nvSpPr>
          <p:spPr bwMode="auto">
            <a:xfrm>
              <a:off x="4610"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612</a:t>
              </a:r>
            </a:p>
          </p:txBody>
        </p:sp>
        <p:sp>
          <p:nvSpPr>
            <p:cNvPr id="37141" name="Text Box 3"/>
            <p:cNvSpPr txBox="1">
              <a:spLocks noChangeArrowheads="1"/>
            </p:cNvSpPr>
            <p:nvPr/>
          </p:nvSpPr>
          <p:spPr bwMode="auto">
            <a:xfrm>
              <a:off x="4856" y="249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614</a:t>
              </a:r>
            </a:p>
          </p:txBody>
        </p:sp>
        <p:sp>
          <p:nvSpPr>
            <p:cNvPr id="37142" name="Text Box 4"/>
            <p:cNvSpPr txBox="1">
              <a:spLocks noChangeArrowheads="1"/>
            </p:cNvSpPr>
            <p:nvPr/>
          </p:nvSpPr>
          <p:spPr bwMode="auto">
            <a:xfrm>
              <a:off x="5108"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615</a:t>
              </a:r>
            </a:p>
          </p:txBody>
        </p:sp>
        <p:sp>
          <p:nvSpPr>
            <p:cNvPr id="37143" name="Text Box 5"/>
            <p:cNvSpPr txBox="1">
              <a:spLocks noChangeArrowheads="1"/>
            </p:cNvSpPr>
            <p:nvPr/>
          </p:nvSpPr>
          <p:spPr bwMode="auto">
            <a:xfrm>
              <a:off x="5353" y="249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616</a:t>
              </a:r>
            </a:p>
          </p:txBody>
        </p:sp>
        <p:sp>
          <p:nvSpPr>
            <p:cNvPr id="37144" name="Text Box 6"/>
            <p:cNvSpPr txBox="1">
              <a:spLocks noChangeArrowheads="1"/>
            </p:cNvSpPr>
            <p:nvPr/>
          </p:nvSpPr>
          <p:spPr bwMode="auto">
            <a:xfrm>
              <a:off x="128"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dirty="0">
                  <a:solidFill>
                    <a:srgbClr val="000000"/>
                  </a:solidFill>
                  <a:latin typeface="Helvetica Neue" charset="0"/>
                </a:rPr>
                <a:t>617</a:t>
              </a:r>
            </a:p>
          </p:txBody>
        </p:sp>
        <p:sp>
          <p:nvSpPr>
            <p:cNvPr id="37145" name="Text Box 7"/>
            <p:cNvSpPr txBox="1">
              <a:spLocks noChangeArrowheads="1"/>
            </p:cNvSpPr>
            <p:nvPr/>
          </p:nvSpPr>
          <p:spPr bwMode="auto">
            <a:xfrm>
              <a:off x="374" y="273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618</a:t>
              </a:r>
            </a:p>
          </p:txBody>
        </p:sp>
        <p:sp>
          <p:nvSpPr>
            <p:cNvPr id="37146" name="Text Box 8"/>
            <p:cNvSpPr txBox="1">
              <a:spLocks noChangeArrowheads="1"/>
            </p:cNvSpPr>
            <p:nvPr/>
          </p:nvSpPr>
          <p:spPr bwMode="auto">
            <a:xfrm>
              <a:off x="626"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619</a:t>
              </a:r>
            </a:p>
          </p:txBody>
        </p:sp>
        <p:sp>
          <p:nvSpPr>
            <p:cNvPr id="37147" name="Text Box 9"/>
            <p:cNvSpPr txBox="1">
              <a:spLocks noChangeArrowheads="1"/>
            </p:cNvSpPr>
            <p:nvPr/>
          </p:nvSpPr>
          <p:spPr bwMode="auto">
            <a:xfrm>
              <a:off x="875"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620</a:t>
              </a:r>
            </a:p>
          </p:txBody>
        </p:sp>
        <p:sp>
          <p:nvSpPr>
            <p:cNvPr id="37148" name="Text Box 10"/>
            <p:cNvSpPr txBox="1">
              <a:spLocks noChangeArrowheads="1"/>
            </p:cNvSpPr>
            <p:nvPr/>
          </p:nvSpPr>
          <p:spPr bwMode="auto">
            <a:xfrm>
              <a:off x="1124"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623</a:t>
              </a:r>
            </a:p>
          </p:txBody>
        </p:sp>
        <p:sp>
          <p:nvSpPr>
            <p:cNvPr id="37149" name="Text Box 11"/>
            <p:cNvSpPr txBox="1">
              <a:spLocks noChangeArrowheads="1"/>
            </p:cNvSpPr>
            <p:nvPr/>
          </p:nvSpPr>
          <p:spPr bwMode="auto">
            <a:xfrm>
              <a:off x="1373"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626</a:t>
              </a:r>
            </a:p>
          </p:txBody>
        </p:sp>
        <p:sp>
          <p:nvSpPr>
            <p:cNvPr id="37150" name="Text Box 12"/>
            <p:cNvSpPr txBox="1">
              <a:spLocks noChangeArrowheads="1"/>
            </p:cNvSpPr>
            <p:nvPr/>
          </p:nvSpPr>
          <p:spPr bwMode="auto">
            <a:xfrm>
              <a:off x="1622"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630</a:t>
              </a:r>
            </a:p>
          </p:txBody>
        </p:sp>
        <p:sp>
          <p:nvSpPr>
            <p:cNvPr id="37151" name="Text Box 13"/>
            <p:cNvSpPr txBox="1">
              <a:spLocks noChangeArrowheads="1"/>
            </p:cNvSpPr>
            <p:nvPr/>
          </p:nvSpPr>
          <p:spPr bwMode="auto">
            <a:xfrm>
              <a:off x="1871"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631</a:t>
              </a:r>
            </a:p>
          </p:txBody>
        </p:sp>
        <p:sp>
          <p:nvSpPr>
            <p:cNvPr id="37152" name="Text Box 14"/>
            <p:cNvSpPr txBox="1">
              <a:spLocks noChangeArrowheads="1"/>
            </p:cNvSpPr>
            <p:nvPr/>
          </p:nvSpPr>
          <p:spPr bwMode="auto">
            <a:xfrm>
              <a:off x="2120"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636</a:t>
              </a:r>
            </a:p>
          </p:txBody>
        </p:sp>
        <p:sp>
          <p:nvSpPr>
            <p:cNvPr id="37153" name="Text Box 15"/>
            <p:cNvSpPr txBox="1">
              <a:spLocks noChangeArrowheads="1"/>
            </p:cNvSpPr>
            <p:nvPr/>
          </p:nvSpPr>
          <p:spPr bwMode="auto">
            <a:xfrm>
              <a:off x="2369"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641</a:t>
              </a:r>
            </a:p>
          </p:txBody>
        </p:sp>
        <p:sp>
          <p:nvSpPr>
            <p:cNvPr id="37154" name="Text Box 16"/>
            <p:cNvSpPr txBox="1">
              <a:spLocks noChangeArrowheads="1"/>
            </p:cNvSpPr>
            <p:nvPr/>
          </p:nvSpPr>
          <p:spPr bwMode="auto">
            <a:xfrm>
              <a:off x="2618"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646</a:t>
              </a:r>
            </a:p>
          </p:txBody>
        </p:sp>
        <p:sp>
          <p:nvSpPr>
            <p:cNvPr id="37155" name="Text Box 17"/>
            <p:cNvSpPr txBox="1">
              <a:spLocks noChangeArrowheads="1"/>
            </p:cNvSpPr>
            <p:nvPr/>
          </p:nvSpPr>
          <p:spPr bwMode="auto">
            <a:xfrm>
              <a:off x="3116"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651</a:t>
              </a:r>
            </a:p>
          </p:txBody>
        </p:sp>
        <p:sp>
          <p:nvSpPr>
            <p:cNvPr id="37156" name="Text Box 18"/>
            <p:cNvSpPr txBox="1">
              <a:spLocks noChangeArrowheads="1"/>
            </p:cNvSpPr>
            <p:nvPr/>
          </p:nvSpPr>
          <p:spPr bwMode="auto">
            <a:xfrm>
              <a:off x="3365"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660</a:t>
              </a:r>
            </a:p>
          </p:txBody>
        </p:sp>
        <p:sp>
          <p:nvSpPr>
            <p:cNvPr id="37157" name="Text Box 19"/>
            <p:cNvSpPr txBox="1">
              <a:spLocks noChangeArrowheads="1"/>
            </p:cNvSpPr>
            <p:nvPr/>
          </p:nvSpPr>
          <p:spPr bwMode="auto">
            <a:xfrm>
              <a:off x="3614"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661</a:t>
              </a:r>
            </a:p>
          </p:txBody>
        </p:sp>
        <p:sp>
          <p:nvSpPr>
            <p:cNvPr id="37158" name="Text Box 20"/>
            <p:cNvSpPr txBox="1">
              <a:spLocks noChangeArrowheads="1"/>
            </p:cNvSpPr>
            <p:nvPr/>
          </p:nvSpPr>
          <p:spPr bwMode="auto">
            <a:xfrm>
              <a:off x="3863"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662</a:t>
              </a:r>
            </a:p>
          </p:txBody>
        </p:sp>
        <p:sp>
          <p:nvSpPr>
            <p:cNvPr id="37159" name="Text Box 21"/>
            <p:cNvSpPr txBox="1">
              <a:spLocks noChangeArrowheads="1"/>
            </p:cNvSpPr>
            <p:nvPr/>
          </p:nvSpPr>
          <p:spPr bwMode="auto">
            <a:xfrm>
              <a:off x="4109" y="273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678</a:t>
              </a:r>
            </a:p>
          </p:txBody>
        </p:sp>
        <p:sp>
          <p:nvSpPr>
            <p:cNvPr id="37160" name="Text Box 22"/>
            <p:cNvSpPr txBox="1">
              <a:spLocks noChangeArrowheads="1"/>
            </p:cNvSpPr>
            <p:nvPr/>
          </p:nvSpPr>
          <p:spPr bwMode="auto">
            <a:xfrm>
              <a:off x="4361"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682</a:t>
              </a:r>
            </a:p>
          </p:txBody>
        </p:sp>
        <p:sp>
          <p:nvSpPr>
            <p:cNvPr id="37161" name="Text Box 23"/>
            <p:cNvSpPr txBox="1">
              <a:spLocks noChangeArrowheads="1"/>
            </p:cNvSpPr>
            <p:nvPr/>
          </p:nvSpPr>
          <p:spPr bwMode="auto">
            <a:xfrm>
              <a:off x="4610"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701</a:t>
              </a:r>
            </a:p>
          </p:txBody>
        </p:sp>
        <p:sp>
          <p:nvSpPr>
            <p:cNvPr id="37162" name="Text Box 24"/>
            <p:cNvSpPr txBox="1">
              <a:spLocks noChangeArrowheads="1"/>
            </p:cNvSpPr>
            <p:nvPr/>
          </p:nvSpPr>
          <p:spPr bwMode="auto">
            <a:xfrm>
              <a:off x="4859"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702</a:t>
              </a:r>
            </a:p>
          </p:txBody>
        </p:sp>
        <p:sp>
          <p:nvSpPr>
            <p:cNvPr id="37163" name="Text Box 25"/>
            <p:cNvSpPr txBox="1">
              <a:spLocks noChangeArrowheads="1"/>
            </p:cNvSpPr>
            <p:nvPr/>
          </p:nvSpPr>
          <p:spPr bwMode="auto">
            <a:xfrm>
              <a:off x="5108" y="2737"/>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703</a:t>
              </a:r>
            </a:p>
          </p:txBody>
        </p:sp>
        <p:sp>
          <p:nvSpPr>
            <p:cNvPr id="37164" name="Text Box 26"/>
            <p:cNvSpPr txBox="1">
              <a:spLocks noChangeArrowheads="1"/>
            </p:cNvSpPr>
            <p:nvPr/>
          </p:nvSpPr>
          <p:spPr bwMode="auto">
            <a:xfrm>
              <a:off x="5350" y="2737"/>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704</a:t>
              </a:r>
            </a:p>
          </p:txBody>
        </p:sp>
        <p:sp>
          <p:nvSpPr>
            <p:cNvPr id="37165" name="Text Box 27"/>
            <p:cNvSpPr txBox="1">
              <a:spLocks noChangeArrowheads="1"/>
            </p:cNvSpPr>
            <p:nvPr/>
          </p:nvSpPr>
          <p:spPr bwMode="auto">
            <a:xfrm>
              <a:off x="128"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706</a:t>
              </a:r>
            </a:p>
          </p:txBody>
        </p:sp>
        <p:sp>
          <p:nvSpPr>
            <p:cNvPr id="37166" name="Text Box 28"/>
            <p:cNvSpPr txBox="1">
              <a:spLocks noChangeArrowheads="1"/>
            </p:cNvSpPr>
            <p:nvPr/>
          </p:nvSpPr>
          <p:spPr bwMode="auto">
            <a:xfrm>
              <a:off x="377"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707</a:t>
              </a:r>
            </a:p>
          </p:txBody>
        </p:sp>
        <p:sp>
          <p:nvSpPr>
            <p:cNvPr id="37167" name="Text Box 29"/>
            <p:cNvSpPr txBox="1">
              <a:spLocks noChangeArrowheads="1"/>
            </p:cNvSpPr>
            <p:nvPr/>
          </p:nvSpPr>
          <p:spPr bwMode="auto">
            <a:xfrm>
              <a:off x="623"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708</a:t>
              </a:r>
            </a:p>
          </p:txBody>
        </p:sp>
        <p:sp>
          <p:nvSpPr>
            <p:cNvPr id="37168" name="Text Box 30"/>
            <p:cNvSpPr txBox="1">
              <a:spLocks noChangeArrowheads="1"/>
            </p:cNvSpPr>
            <p:nvPr/>
          </p:nvSpPr>
          <p:spPr bwMode="auto">
            <a:xfrm>
              <a:off x="875"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712</a:t>
              </a:r>
            </a:p>
          </p:txBody>
        </p:sp>
        <p:sp>
          <p:nvSpPr>
            <p:cNvPr id="37169" name="Text Box 31"/>
            <p:cNvSpPr txBox="1">
              <a:spLocks noChangeArrowheads="1"/>
            </p:cNvSpPr>
            <p:nvPr/>
          </p:nvSpPr>
          <p:spPr bwMode="auto">
            <a:xfrm>
              <a:off x="1124"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713</a:t>
              </a:r>
            </a:p>
          </p:txBody>
        </p:sp>
        <p:sp>
          <p:nvSpPr>
            <p:cNvPr id="37170" name="Text Box 32"/>
            <p:cNvSpPr txBox="1">
              <a:spLocks noChangeArrowheads="1"/>
            </p:cNvSpPr>
            <p:nvPr/>
          </p:nvSpPr>
          <p:spPr bwMode="auto">
            <a:xfrm>
              <a:off x="1370"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714</a:t>
              </a:r>
            </a:p>
          </p:txBody>
        </p:sp>
        <p:sp>
          <p:nvSpPr>
            <p:cNvPr id="37171" name="Text Box 33"/>
            <p:cNvSpPr txBox="1">
              <a:spLocks noChangeArrowheads="1"/>
            </p:cNvSpPr>
            <p:nvPr/>
          </p:nvSpPr>
          <p:spPr bwMode="auto">
            <a:xfrm>
              <a:off x="1622"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715</a:t>
              </a:r>
            </a:p>
          </p:txBody>
        </p:sp>
        <p:sp>
          <p:nvSpPr>
            <p:cNvPr id="37172" name="Text Box 34"/>
            <p:cNvSpPr txBox="1">
              <a:spLocks noChangeArrowheads="1"/>
            </p:cNvSpPr>
            <p:nvPr/>
          </p:nvSpPr>
          <p:spPr bwMode="auto">
            <a:xfrm>
              <a:off x="1871"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716</a:t>
              </a:r>
            </a:p>
          </p:txBody>
        </p:sp>
        <p:sp>
          <p:nvSpPr>
            <p:cNvPr id="37173" name="Text Box 35"/>
            <p:cNvSpPr txBox="1">
              <a:spLocks noChangeArrowheads="1"/>
            </p:cNvSpPr>
            <p:nvPr/>
          </p:nvSpPr>
          <p:spPr bwMode="auto">
            <a:xfrm>
              <a:off x="2120"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717</a:t>
              </a:r>
            </a:p>
          </p:txBody>
        </p:sp>
        <p:sp>
          <p:nvSpPr>
            <p:cNvPr id="37174" name="Text Box 36"/>
            <p:cNvSpPr txBox="1">
              <a:spLocks noChangeArrowheads="1"/>
            </p:cNvSpPr>
            <p:nvPr/>
          </p:nvSpPr>
          <p:spPr bwMode="auto">
            <a:xfrm>
              <a:off x="2366"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718</a:t>
              </a:r>
            </a:p>
          </p:txBody>
        </p:sp>
        <p:sp>
          <p:nvSpPr>
            <p:cNvPr id="37175" name="Text Box 37"/>
            <p:cNvSpPr txBox="1">
              <a:spLocks noChangeArrowheads="1"/>
            </p:cNvSpPr>
            <p:nvPr/>
          </p:nvSpPr>
          <p:spPr bwMode="auto">
            <a:xfrm>
              <a:off x="2618"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719</a:t>
              </a:r>
            </a:p>
          </p:txBody>
        </p:sp>
        <p:sp>
          <p:nvSpPr>
            <p:cNvPr id="37176" name="Text Box 38"/>
            <p:cNvSpPr txBox="1">
              <a:spLocks noChangeArrowheads="1"/>
            </p:cNvSpPr>
            <p:nvPr/>
          </p:nvSpPr>
          <p:spPr bwMode="auto">
            <a:xfrm>
              <a:off x="2867"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720</a:t>
              </a:r>
            </a:p>
          </p:txBody>
        </p:sp>
        <p:sp>
          <p:nvSpPr>
            <p:cNvPr id="37177" name="Text Box 39"/>
            <p:cNvSpPr txBox="1">
              <a:spLocks noChangeArrowheads="1"/>
            </p:cNvSpPr>
            <p:nvPr/>
          </p:nvSpPr>
          <p:spPr bwMode="auto">
            <a:xfrm>
              <a:off x="3113"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724</a:t>
              </a:r>
            </a:p>
          </p:txBody>
        </p:sp>
        <p:sp>
          <p:nvSpPr>
            <p:cNvPr id="37178" name="Text Box 40"/>
            <p:cNvSpPr txBox="1">
              <a:spLocks noChangeArrowheads="1"/>
            </p:cNvSpPr>
            <p:nvPr/>
          </p:nvSpPr>
          <p:spPr bwMode="auto">
            <a:xfrm>
              <a:off x="3365"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727</a:t>
              </a:r>
            </a:p>
          </p:txBody>
        </p:sp>
        <p:sp>
          <p:nvSpPr>
            <p:cNvPr id="37179" name="Text Box 41"/>
            <p:cNvSpPr txBox="1">
              <a:spLocks noChangeArrowheads="1"/>
            </p:cNvSpPr>
            <p:nvPr/>
          </p:nvSpPr>
          <p:spPr bwMode="auto">
            <a:xfrm>
              <a:off x="3614"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731</a:t>
              </a:r>
            </a:p>
          </p:txBody>
        </p:sp>
        <p:sp>
          <p:nvSpPr>
            <p:cNvPr id="37180" name="Text Box 42"/>
            <p:cNvSpPr txBox="1">
              <a:spLocks noChangeArrowheads="1"/>
            </p:cNvSpPr>
            <p:nvPr/>
          </p:nvSpPr>
          <p:spPr bwMode="auto">
            <a:xfrm>
              <a:off x="3863"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732</a:t>
              </a:r>
            </a:p>
          </p:txBody>
        </p:sp>
        <p:sp>
          <p:nvSpPr>
            <p:cNvPr id="37181" name="Text Box 43"/>
            <p:cNvSpPr txBox="1">
              <a:spLocks noChangeArrowheads="1"/>
            </p:cNvSpPr>
            <p:nvPr/>
          </p:nvSpPr>
          <p:spPr bwMode="auto">
            <a:xfrm>
              <a:off x="4109"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734</a:t>
              </a:r>
            </a:p>
          </p:txBody>
        </p:sp>
        <p:sp>
          <p:nvSpPr>
            <p:cNvPr id="37182" name="Text Box 44"/>
            <p:cNvSpPr txBox="1">
              <a:spLocks noChangeArrowheads="1"/>
            </p:cNvSpPr>
            <p:nvPr/>
          </p:nvSpPr>
          <p:spPr bwMode="auto">
            <a:xfrm>
              <a:off x="4361"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740</a:t>
              </a:r>
            </a:p>
          </p:txBody>
        </p:sp>
        <p:sp>
          <p:nvSpPr>
            <p:cNvPr id="37183" name="Text Box 45"/>
            <p:cNvSpPr txBox="1">
              <a:spLocks noChangeArrowheads="1"/>
            </p:cNvSpPr>
            <p:nvPr/>
          </p:nvSpPr>
          <p:spPr bwMode="auto">
            <a:xfrm>
              <a:off x="4607" y="2970"/>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754</a:t>
              </a:r>
            </a:p>
          </p:txBody>
        </p:sp>
        <p:sp>
          <p:nvSpPr>
            <p:cNvPr id="37184" name="Text Box 46"/>
            <p:cNvSpPr txBox="1">
              <a:spLocks noChangeArrowheads="1"/>
            </p:cNvSpPr>
            <p:nvPr/>
          </p:nvSpPr>
          <p:spPr bwMode="auto">
            <a:xfrm>
              <a:off x="4859"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757</a:t>
              </a:r>
            </a:p>
          </p:txBody>
        </p:sp>
        <p:sp>
          <p:nvSpPr>
            <p:cNvPr id="37185" name="Text Box 47"/>
            <p:cNvSpPr txBox="1">
              <a:spLocks noChangeArrowheads="1"/>
            </p:cNvSpPr>
            <p:nvPr/>
          </p:nvSpPr>
          <p:spPr bwMode="auto">
            <a:xfrm>
              <a:off x="5108"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760</a:t>
              </a:r>
            </a:p>
          </p:txBody>
        </p:sp>
        <p:sp>
          <p:nvSpPr>
            <p:cNvPr id="37186" name="Text Box 48"/>
            <p:cNvSpPr txBox="1">
              <a:spLocks noChangeArrowheads="1"/>
            </p:cNvSpPr>
            <p:nvPr/>
          </p:nvSpPr>
          <p:spPr bwMode="auto">
            <a:xfrm>
              <a:off x="5353" y="2970"/>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762</a:t>
              </a:r>
            </a:p>
          </p:txBody>
        </p:sp>
        <p:sp>
          <p:nvSpPr>
            <p:cNvPr id="37187" name="Text Box 49"/>
            <p:cNvSpPr txBox="1">
              <a:spLocks noChangeArrowheads="1"/>
            </p:cNvSpPr>
            <p:nvPr/>
          </p:nvSpPr>
          <p:spPr bwMode="auto">
            <a:xfrm>
              <a:off x="128"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763</a:t>
              </a:r>
            </a:p>
          </p:txBody>
        </p:sp>
        <p:sp>
          <p:nvSpPr>
            <p:cNvPr id="37188" name="Text Box 50"/>
            <p:cNvSpPr txBox="1">
              <a:spLocks noChangeArrowheads="1"/>
            </p:cNvSpPr>
            <p:nvPr/>
          </p:nvSpPr>
          <p:spPr bwMode="auto">
            <a:xfrm>
              <a:off x="377"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765</a:t>
              </a:r>
            </a:p>
          </p:txBody>
        </p:sp>
        <p:sp>
          <p:nvSpPr>
            <p:cNvPr id="37189" name="Text Box 51"/>
            <p:cNvSpPr txBox="1">
              <a:spLocks noChangeArrowheads="1"/>
            </p:cNvSpPr>
            <p:nvPr/>
          </p:nvSpPr>
          <p:spPr bwMode="auto">
            <a:xfrm>
              <a:off x="626"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769</a:t>
              </a:r>
            </a:p>
          </p:txBody>
        </p:sp>
        <p:sp>
          <p:nvSpPr>
            <p:cNvPr id="37190" name="Text Box 52"/>
            <p:cNvSpPr txBox="1">
              <a:spLocks noChangeArrowheads="1"/>
            </p:cNvSpPr>
            <p:nvPr/>
          </p:nvSpPr>
          <p:spPr bwMode="auto">
            <a:xfrm>
              <a:off x="875"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770</a:t>
              </a:r>
            </a:p>
          </p:txBody>
        </p:sp>
        <p:sp>
          <p:nvSpPr>
            <p:cNvPr id="37191" name="Text Box 53"/>
            <p:cNvSpPr txBox="1">
              <a:spLocks noChangeArrowheads="1"/>
            </p:cNvSpPr>
            <p:nvPr/>
          </p:nvSpPr>
          <p:spPr bwMode="auto">
            <a:xfrm>
              <a:off x="1124"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772</a:t>
              </a:r>
            </a:p>
          </p:txBody>
        </p:sp>
        <p:sp>
          <p:nvSpPr>
            <p:cNvPr id="37192" name="Text Box 54"/>
            <p:cNvSpPr txBox="1">
              <a:spLocks noChangeArrowheads="1"/>
            </p:cNvSpPr>
            <p:nvPr/>
          </p:nvSpPr>
          <p:spPr bwMode="auto">
            <a:xfrm>
              <a:off x="1373"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773</a:t>
              </a:r>
            </a:p>
          </p:txBody>
        </p:sp>
        <p:sp>
          <p:nvSpPr>
            <p:cNvPr id="37193" name="Text Box 55"/>
            <p:cNvSpPr txBox="1">
              <a:spLocks noChangeArrowheads="1"/>
            </p:cNvSpPr>
            <p:nvPr/>
          </p:nvSpPr>
          <p:spPr bwMode="auto">
            <a:xfrm>
              <a:off x="1619" y="319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774</a:t>
              </a:r>
            </a:p>
          </p:txBody>
        </p:sp>
        <p:sp>
          <p:nvSpPr>
            <p:cNvPr id="37194" name="Text Box 56"/>
            <p:cNvSpPr txBox="1">
              <a:spLocks noChangeArrowheads="1"/>
            </p:cNvSpPr>
            <p:nvPr/>
          </p:nvSpPr>
          <p:spPr bwMode="auto">
            <a:xfrm>
              <a:off x="1871"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775</a:t>
              </a:r>
            </a:p>
          </p:txBody>
        </p:sp>
        <p:sp>
          <p:nvSpPr>
            <p:cNvPr id="37195" name="Text Box 57"/>
            <p:cNvSpPr txBox="1">
              <a:spLocks noChangeArrowheads="1"/>
            </p:cNvSpPr>
            <p:nvPr/>
          </p:nvSpPr>
          <p:spPr bwMode="auto">
            <a:xfrm>
              <a:off x="2121"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779</a:t>
              </a:r>
            </a:p>
          </p:txBody>
        </p:sp>
        <p:sp>
          <p:nvSpPr>
            <p:cNvPr id="37196" name="Text Box 58"/>
            <p:cNvSpPr txBox="1">
              <a:spLocks noChangeArrowheads="1"/>
            </p:cNvSpPr>
            <p:nvPr/>
          </p:nvSpPr>
          <p:spPr bwMode="auto">
            <a:xfrm>
              <a:off x="2369"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781</a:t>
              </a:r>
            </a:p>
          </p:txBody>
        </p:sp>
        <p:sp>
          <p:nvSpPr>
            <p:cNvPr id="37197" name="Text Box 59"/>
            <p:cNvSpPr txBox="1">
              <a:spLocks noChangeArrowheads="1"/>
            </p:cNvSpPr>
            <p:nvPr/>
          </p:nvSpPr>
          <p:spPr bwMode="auto">
            <a:xfrm>
              <a:off x="2618"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785</a:t>
              </a:r>
            </a:p>
          </p:txBody>
        </p:sp>
        <p:sp>
          <p:nvSpPr>
            <p:cNvPr id="37198" name="Text Box 60"/>
            <p:cNvSpPr txBox="1">
              <a:spLocks noChangeArrowheads="1"/>
            </p:cNvSpPr>
            <p:nvPr/>
          </p:nvSpPr>
          <p:spPr bwMode="auto">
            <a:xfrm>
              <a:off x="2867"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786</a:t>
              </a:r>
            </a:p>
          </p:txBody>
        </p:sp>
        <p:sp>
          <p:nvSpPr>
            <p:cNvPr id="37199" name="Text Box 61"/>
            <p:cNvSpPr txBox="1">
              <a:spLocks noChangeArrowheads="1"/>
            </p:cNvSpPr>
            <p:nvPr/>
          </p:nvSpPr>
          <p:spPr bwMode="auto">
            <a:xfrm>
              <a:off x="3116"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801</a:t>
              </a:r>
            </a:p>
          </p:txBody>
        </p:sp>
        <p:sp>
          <p:nvSpPr>
            <p:cNvPr id="37200" name="Text Box 62"/>
            <p:cNvSpPr txBox="1">
              <a:spLocks noChangeArrowheads="1"/>
            </p:cNvSpPr>
            <p:nvPr/>
          </p:nvSpPr>
          <p:spPr bwMode="auto">
            <a:xfrm>
              <a:off x="3365"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802</a:t>
              </a:r>
            </a:p>
          </p:txBody>
        </p:sp>
        <p:sp>
          <p:nvSpPr>
            <p:cNvPr id="37201" name="Text Box 63"/>
            <p:cNvSpPr txBox="1">
              <a:spLocks noChangeArrowheads="1"/>
            </p:cNvSpPr>
            <p:nvPr/>
          </p:nvSpPr>
          <p:spPr bwMode="auto">
            <a:xfrm>
              <a:off x="3615"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803</a:t>
              </a:r>
            </a:p>
          </p:txBody>
        </p:sp>
        <p:sp>
          <p:nvSpPr>
            <p:cNvPr id="37202" name="Text Box 64"/>
            <p:cNvSpPr txBox="1">
              <a:spLocks noChangeArrowheads="1"/>
            </p:cNvSpPr>
            <p:nvPr/>
          </p:nvSpPr>
          <p:spPr bwMode="auto">
            <a:xfrm>
              <a:off x="3860" y="319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804</a:t>
              </a:r>
            </a:p>
          </p:txBody>
        </p:sp>
        <p:sp>
          <p:nvSpPr>
            <p:cNvPr id="37203" name="Text Box 65"/>
            <p:cNvSpPr txBox="1">
              <a:spLocks noChangeArrowheads="1"/>
            </p:cNvSpPr>
            <p:nvPr/>
          </p:nvSpPr>
          <p:spPr bwMode="auto">
            <a:xfrm>
              <a:off x="4112"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805</a:t>
              </a:r>
            </a:p>
          </p:txBody>
        </p:sp>
        <p:sp>
          <p:nvSpPr>
            <p:cNvPr id="37204" name="Text Box 66"/>
            <p:cNvSpPr txBox="1">
              <a:spLocks noChangeArrowheads="1"/>
            </p:cNvSpPr>
            <p:nvPr/>
          </p:nvSpPr>
          <p:spPr bwMode="auto">
            <a:xfrm>
              <a:off x="4362"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806</a:t>
              </a:r>
            </a:p>
          </p:txBody>
        </p:sp>
        <p:sp>
          <p:nvSpPr>
            <p:cNvPr id="37205" name="Text Box 67"/>
            <p:cNvSpPr txBox="1">
              <a:spLocks noChangeArrowheads="1"/>
            </p:cNvSpPr>
            <p:nvPr/>
          </p:nvSpPr>
          <p:spPr bwMode="auto">
            <a:xfrm>
              <a:off x="4607" y="3198"/>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808</a:t>
              </a:r>
            </a:p>
          </p:txBody>
        </p:sp>
        <p:sp>
          <p:nvSpPr>
            <p:cNvPr id="37206" name="Text Box 68"/>
            <p:cNvSpPr txBox="1">
              <a:spLocks noChangeArrowheads="1"/>
            </p:cNvSpPr>
            <p:nvPr/>
          </p:nvSpPr>
          <p:spPr bwMode="auto">
            <a:xfrm>
              <a:off x="4859"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810</a:t>
              </a:r>
            </a:p>
          </p:txBody>
        </p:sp>
        <p:sp>
          <p:nvSpPr>
            <p:cNvPr id="37207" name="Text Box 69"/>
            <p:cNvSpPr txBox="1">
              <a:spLocks noChangeArrowheads="1"/>
            </p:cNvSpPr>
            <p:nvPr/>
          </p:nvSpPr>
          <p:spPr bwMode="auto">
            <a:xfrm>
              <a:off x="5108"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812</a:t>
              </a:r>
            </a:p>
          </p:txBody>
        </p:sp>
        <p:sp>
          <p:nvSpPr>
            <p:cNvPr id="37208" name="Text Box 70"/>
            <p:cNvSpPr txBox="1">
              <a:spLocks noChangeArrowheads="1"/>
            </p:cNvSpPr>
            <p:nvPr/>
          </p:nvSpPr>
          <p:spPr bwMode="auto">
            <a:xfrm>
              <a:off x="5353" y="3198"/>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813</a:t>
              </a:r>
            </a:p>
          </p:txBody>
        </p:sp>
        <p:sp>
          <p:nvSpPr>
            <p:cNvPr id="37209" name="Text Box 71"/>
            <p:cNvSpPr txBox="1">
              <a:spLocks noChangeArrowheads="1"/>
            </p:cNvSpPr>
            <p:nvPr/>
          </p:nvSpPr>
          <p:spPr bwMode="auto">
            <a:xfrm>
              <a:off x="125" y="342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814</a:t>
              </a:r>
            </a:p>
          </p:txBody>
        </p:sp>
        <p:sp>
          <p:nvSpPr>
            <p:cNvPr id="37210" name="Text Box 72"/>
            <p:cNvSpPr txBox="1">
              <a:spLocks noChangeArrowheads="1"/>
            </p:cNvSpPr>
            <p:nvPr/>
          </p:nvSpPr>
          <p:spPr bwMode="auto">
            <a:xfrm>
              <a:off x="377"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815</a:t>
              </a:r>
            </a:p>
          </p:txBody>
        </p:sp>
        <p:sp>
          <p:nvSpPr>
            <p:cNvPr id="37211" name="Text Box 73"/>
            <p:cNvSpPr txBox="1">
              <a:spLocks noChangeArrowheads="1"/>
            </p:cNvSpPr>
            <p:nvPr/>
          </p:nvSpPr>
          <p:spPr bwMode="auto">
            <a:xfrm>
              <a:off x="626"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816</a:t>
              </a:r>
            </a:p>
          </p:txBody>
        </p:sp>
        <p:sp>
          <p:nvSpPr>
            <p:cNvPr id="37212" name="Text Box 74"/>
            <p:cNvSpPr txBox="1">
              <a:spLocks noChangeArrowheads="1"/>
            </p:cNvSpPr>
            <p:nvPr/>
          </p:nvSpPr>
          <p:spPr bwMode="auto">
            <a:xfrm>
              <a:off x="875"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817</a:t>
              </a:r>
            </a:p>
          </p:txBody>
        </p:sp>
        <p:sp>
          <p:nvSpPr>
            <p:cNvPr id="37213" name="Text Box 75"/>
            <p:cNvSpPr txBox="1">
              <a:spLocks noChangeArrowheads="1"/>
            </p:cNvSpPr>
            <p:nvPr/>
          </p:nvSpPr>
          <p:spPr bwMode="auto">
            <a:xfrm>
              <a:off x="1121" y="342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818</a:t>
              </a:r>
            </a:p>
          </p:txBody>
        </p:sp>
        <p:sp>
          <p:nvSpPr>
            <p:cNvPr id="37214" name="Text Box 76"/>
            <p:cNvSpPr txBox="1">
              <a:spLocks noChangeArrowheads="1"/>
            </p:cNvSpPr>
            <p:nvPr/>
          </p:nvSpPr>
          <p:spPr bwMode="auto">
            <a:xfrm>
              <a:off x="1370" y="342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828</a:t>
              </a:r>
            </a:p>
          </p:txBody>
        </p:sp>
        <p:sp>
          <p:nvSpPr>
            <p:cNvPr id="37215" name="Text Box 77"/>
            <p:cNvSpPr txBox="1">
              <a:spLocks noChangeArrowheads="1"/>
            </p:cNvSpPr>
            <p:nvPr/>
          </p:nvSpPr>
          <p:spPr bwMode="auto">
            <a:xfrm>
              <a:off x="1622"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830</a:t>
              </a:r>
            </a:p>
          </p:txBody>
        </p:sp>
        <p:sp>
          <p:nvSpPr>
            <p:cNvPr id="37216" name="Text Box 78"/>
            <p:cNvSpPr txBox="1">
              <a:spLocks noChangeArrowheads="1"/>
            </p:cNvSpPr>
            <p:nvPr/>
          </p:nvSpPr>
          <p:spPr bwMode="auto">
            <a:xfrm>
              <a:off x="1871"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831</a:t>
              </a:r>
            </a:p>
          </p:txBody>
        </p:sp>
        <p:sp>
          <p:nvSpPr>
            <p:cNvPr id="37217" name="Text Box 79"/>
            <p:cNvSpPr txBox="1">
              <a:spLocks noChangeArrowheads="1"/>
            </p:cNvSpPr>
            <p:nvPr/>
          </p:nvSpPr>
          <p:spPr bwMode="auto">
            <a:xfrm>
              <a:off x="2120"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832</a:t>
              </a:r>
            </a:p>
          </p:txBody>
        </p:sp>
        <p:sp>
          <p:nvSpPr>
            <p:cNvPr id="37218" name="Text Box 80"/>
            <p:cNvSpPr txBox="1">
              <a:spLocks noChangeArrowheads="1"/>
            </p:cNvSpPr>
            <p:nvPr/>
          </p:nvSpPr>
          <p:spPr bwMode="auto">
            <a:xfrm>
              <a:off x="2370"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835</a:t>
              </a:r>
            </a:p>
          </p:txBody>
        </p:sp>
        <p:sp>
          <p:nvSpPr>
            <p:cNvPr id="37219" name="Text Box 81"/>
            <p:cNvSpPr txBox="1">
              <a:spLocks noChangeArrowheads="1"/>
            </p:cNvSpPr>
            <p:nvPr/>
          </p:nvSpPr>
          <p:spPr bwMode="auto">
            <a:xfrm>
              <a:off x="2619"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843</a:t>
              </a:r>
            </a:p>
          </p:txBody>
        </p:sp>
        <p:sp>
          <p:nvSpPr>
            <p:cNvPr id="37220" name="Text Box 82"/>
            <p:cNvSpPr txBox="1">
              <a:spLocks noChangeArrowheads="1"/>
            </p:cNvSpPr>
            <p:nvPr/>
          </p:nvSpPr>
          <p:spPr bwMode="auto">
            <a:xfrm>
              <a:off x="2868"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845</a:t>
              </a:r>
            </a:p>
          </p:txBody>
        </p:sp>
        <p:sp>
          <p:nvSpPr>
            <p:cNvPr id="37221" name="Text Box 83"/>
            <p:cNvSpPr txBox="1">
              <a:spLocks noChangeArrowheads="1"/>
            </p:cNvSpPr>
            <p:nvPr/>
          </p:nvSpPr>
          <p:spPr bwMode="auto">
            <a:xfrm>
              <a:off x="3116"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847</a:t>
              </a:r>
            </a:p>
          </p:txBody>
        </p:sp>
        <p:sp>
          <p:nvSpPr>
            <p:cNvPr id="37222" name="Text Box 84"/>
            <p:cNvSpPr txBox="1">
              <a:spLocks noChangeArrowheads="1"/>
            </p:cNvSpPr>
            <p:nvPr/>
          </p:nvSpPr>
          <p:spPr bwMode="auto">
            <a:xfrm>
              <a:off x="3363" y="342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848</a:t>
              </a:r>
            </a:p>
          </p:txBody>
        </p:sp>
        <p:sp>
          <p:nvSpPr>
            <p:cNvPr id="37223" name="Text Box 85"/>
            <p:cNvSpPr txBox="1">
              <a:spLocks noChangeArrowheads="1"/>
            </p:cNvSpPr>
            <p:nvPr/>
          </p:nvSpPr>
          <p:spPr bwMode="auto">
            <a:xfrm>
              <a:off x="3614"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850</a:t>
              </a:r>
            </a:p>
          </p:txBody>
        </p:sp>
        <p:sp>
          <p:nvSpPr>
            <p:cNvPr id="37224" name="Text Box 86"/>
            <p:cNvSpPr txBox="1">
              <a:spLocks noChangeArrowheads="1"/>
            </p:cNvSpPr>
            <p:nvPr/>
          </p:nvSpPr>
          <p:spPr bwMode="auto">
            <a:xfrm>
              <a:off x="3863"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856</a:t>
              </a:r>
            </a:p>
          </p:txBody>
        </p:sp>
        <p:sp>
          <p:nvSpPr>
            <p:cNvPr id="37225" name="Text Box 87"/>
            <p:cNvSpPr txBox="1">
              <a:spLocks noChangeArrowheads="1"/>
            </p:cNvSpPr>
            <p:nvPr/>
          </p:nvSpPr>
          <p:spPr bwMode="auto">
            <a:xfrm>
              <a:off x="4112"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857</a:t>
              </a:r>
            </a:p>
          </p:txBody>
        </p:sp>
        <p:sp>
          <p:nvSpPr>
            <p:cNvPr id="37226" name="Text Box 88"/>
            <p:cNvSpPr txBox="1">
              <a:spLocks noChangeArrowheads="1"/>
            </p:cNvSpPr>
            <p:nvPr/>
          </p:nvSpPr>
          <p:spPr bwMode="auto">
            <a:xfrm>
              <a:off x="4358" y="342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858</a:t>
              </a:r>
            </a:p>
          </p:txBody>
        </p:sp>
        <p:sp>
          <p:nvSpPr>
            <p:cNvPr id="37227" name="Text Box 89"/>
            <p:cNvSpPr txBox="1">
              <a:spLocks noChangeArrowheads="1"/>
            </p:cNvSpPr>
            <p:nvPr/>
          </p:nvSpPr>
          <p:spPr bwMode="auto">
            <a:xfrm>
              <a:off x="4610"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859</a:t>
              </a:r>
            </a:p>
          </p:txBody>
        </p:sp>
        <p:sp>
          <p:nvSpPr>
            <p:cNvPr id="37228" name="Text Box 90"/>
            <p:cNvSpPr txBox="1">
              <a:spLocks noChangeArrowheads="1"/>
            </p:cNvSpPr>
            <p:nvPr/>
          </p:nvSpPr>
          <p:spPr bwMode="auto">
            <a:xfrm>
              <a:off x="4859"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860</a:t>
              </a:r>
            </a:p>
          </p:txBody>
        </p:sp>
        <p:sp>
          <p:nvSpPr>
            <p:cNvPr id="37229" name="Text Box 91"/>
            <p:cNvSpPr txBox="1">
              <a:spLocks noChangeArrowheads="1"/>
            </p:cNvSpPr>
            <p:nvPr/>
          </p:nvSpPr>
          <p:spPr bwMode="auto">
            <a:xfrm>
              <a:off x="5108"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862</a:t>
              </a:r>
            </a:p>
          </p:txBody>
        </p:sp>
        <p:sp>
          <p:nvSpPr>
            <p:cNvPr id="37230" name="Text Box 92"/>
            <p:cNvSpPr txBox="1">
              <a:spLocks noChangeArrowheads="1"/>
            </p:cNvSpPr>
            <p:nvPr/>
          </p:nvSpPr>
          <p:spPr bwMode="auto">
            <a:xfrm>
              <a:off x="5353" y="342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863</a:t>
              </a:r>
            </a:p>
          </p:txBody>
        </p:sp>
        <p:sp>
          <p:nvSpPr>
            <p:cNvPr id="37231" name="Text Box 93"/>
            <p:cNvSpPr txBox="1">
              <a:spLocks noChangeArrowheads="1"/>
            </p:cNvSpPr>
            <p:nvPr/>
          </p:nvSpPr>
          <p:spPr bwMode="auto">
            <a:xfrm>
              <a:off x="125"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864</a:t>
              </a:r>
            </a:p>
          </p:txBody>
        </p:sp>
        <p:sp>
          <p:nvSpPr>
            <p:cNvPr id="37232" name="Text Box 94"/>
            <p:cNvSpPr txBox="1">
              <a:spLocks noChangeArrowheads="1"/>
            </p:cNvSpPr>
            <p:nvPr/>
          </p:nvSpPr>
          <p:spPr bwMode="auto">
            <a:xfrm>
              <a:off x="377"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865</a:t>
              </a:r>
            </a:p>
          </p:txBody>
        </p:sp>
        <p:sp>
          <p:nvSpPr>
            <p:cNvPr id="37233" name="Text Box 95"/>
            <p:cNvSpPr txBox="1">
              <a:spLocks noChangeArrowheads="1"/>
            </p:cNvSpPr>
            <p:nvPr/>
          </p:nvSpPr>
          <p:spPr bwMode="auto">
            <a:xfrm>
              <a:off x="626"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870</a:t>
              </a:r>
            </a:p>
          </p:txBody>
        </p:sp>
        <p:sp>
          <p:nvSpPr>
            <p:cNvPr id="37234" name="Text Box 96"/>
            <p:cNvSpPr txBox="1">
              <a:spLocks noChangeArrowheads="1"/>
            </p:cNvSpPr>
            <p:nvPr/>
          </p:nvSpPr>
          <p:spPr bwMode="auto">
            <a:xfrm>
              <a:off x="872"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878</a:t>
              </a:r>
            </a:p>
          </p:txBody>
        </p:sp>
        <p:sp>
          <p:nvSpPr>
            <p:cNvPr id="37235" name="Text Box 97"/>
            <p:cNvSpPr txBox="1">
              <a:spLocks noChangeArrowheads="1"/>
            </p:cNvSpPr>
            <p:nvPr/>
          </p:nvSpPr>
          <p:spPr bwMode="auto">
            <a:xfrm>
              <a:off x="1124"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901</a:t>
              </a:r>
            </a:p>
          </p:txBody>
        </p:sp>
        <p:sp>
          <p:nvSpPr>
            <p:cNvPr id="37236" name="Text Box 98"/>
            <p:cNvSpPr txBox="1">
              <a:spLocks noChangeArrowheads="1"/>
            </p:cNvSpPr>
            <p:nvPr/>
          </p:nvSpPr>
          <p:spPr bwMode="auto">
            <a:xfrm>
              <a:off x="1373"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903</a:t>
              </a:r>
            </a:p>
          </p:txBody>
        </p:sp>
        <p:sp>
          <p:nvSpPr>
            <p:cNvPr id="37237" name="Text Box 99"/>
            <p:cNvSpPr txBox="1">
              <a:spLocks noChangeArrowheads="1"/>
            </p:cNvSpPr>
            <p:nvPr/>
          </p:nvSpPr>
          <p:spPr bwMode="auto">
            <a:xfrm>
              <a:off x="1619"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904</a:t>
              </a:r>
            </a:p>
          </p:txBody>
        </p:sp>
        <p:sp>
          <p:nvSpPr>
            <p:cNvPr id="37238" name="Text Box 100"/>
            <p:cNvSpPr txBox="1">
              <a:spLocks noChangeArrowheads="1"/>
            </p:cNvSpPr>
            <p:nvPr/>
          </p:nvSpPr>
          <p:spPr bwMode="auto">
            <a:xfrm>
              <a:off x="1871"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906</a:t>
              </a:r>
            </a:p>
          </p:txBody>
        </p:sp>
        <p:sp>
          <p:nvSpPr>
            <p:cNvPr id="37239" name="Text Box 101"/>
            <p:cNvSpPr txBox="1">
              <a:spLocks noChangeArrowheads="1"/>
            </p:cNvSpPr>
            <p:nvPr/>
          </p:nvSpPr>
          <p:spPr bwMode="auto">
            <a:xfrm>
              <a:off x="2120"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907</a:t>
              </a:r>
            </a:p>
          </p:txBody>
        </p:sp>
        <p:sp>
          <p:nvSpPr>
            <p:cNvPr id="37240" name="Text Box 102"/>
            <p:cNvSpPr txBox="1">
              <a:spLocks noChangeArrowheads="1"/>
            </p:cNvSpPr>
            <p:nvPr/>
          </p:nvSpPr>
          <p:spPr bwMode="auto">
            <a:xfrm>
              <a:off x="2366"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908</a:t>
              </a:r>
            </a:p>
          </p:txBody>
        </p:sp>
        <p:sp>
          <p:nvSpPr>
            <p:cNvPr id="37241" name="Text Box 103"/>
            <p:cNvSpPr txBox="1">
              <a:spLocks noChangeArrowheads="1"/>
            </p:cNvSpPr>
            <p:nvPr/>
          </p:nvSpPr>
          <p:spPr bwMode="auto">
            <a:xfrm>
              <a:off x="2618"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909</a:t>
              </a:r>
            </a:p>
          </p:txBody>
        </p:sp>
        <p:sp>
          <p:nvSpPr>
            <p:cNvPr id="37242" name="Text Box 104"/>
            <p:cNvSpPr txBox="1">
              <a:spLocks noChangeArrowheads="1"/>
            </p:cNvSpPr>
            <p:nvPr/>
          </p:nvSpPr>
          <p:spPr bwMode="auto">
            <a:xfrm>
              <a:off x="2867"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910</a:t>
              </a:r>
            </a:p>
          </p:txBody>
        </p:sp>
        <p:sp>
          <p:nvSpPr>
            <p:cNvPr id="37243" name="Text Box 105"/>
            <p:cNvSpPr txBox="1">
              <a:spLocks noChangeArrowheads="1"/>
            </p:cNvSpPr>
            <p:nvPr/>
          </p:nvSpPr>
          <p:spPr bwMode="auto">
            <a:xfrm>
              <a:off x="3116"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912</a:t>
              </a:r>
            </a:p>
          </p:txBody>
        </p:sp>
        <p:sp>
          <p:nvSpPr>
            <p:cNvPr id="37244" name="Text Box 106"/>
            <p:cNvSpPr txBox="1">
              <a:spLocks noChangeArrowheads="1"/>
            </p:cNvSpPr>
            <p:nvPr/>
          </p:nvSpPr>
          <p:spPr bwMode="auto">
            <a:xfrm>
              <a:off x="3365"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913</a:t>
              </a:r>
            </a:p>
          </p:txBody>
        </p:sp>
        <p:sp>
          <p:nvSpPr>
            <p:cNvPr id="37245" name="Text Box 107"/>
            <p:cNvSpPr txBox="1">
              <a:spLocks noChangeArrowheads="1"/>
            </p:cNvSpPr>
            <p:nvPr/>
          </p:nvSpPr>
          <p:spPr bwMode="auto">
            <a:xfrm>
              <a:off x="3611"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914</a:t>
              </a:r>
            </a:p>
          </p:txBody>
        </p:sp>
        <p:sp>
          <p:nvSpPr>
            <p:cNvPr id="37246" name="Text Box 108"/>
            <p:cNvSpPr txBox="1">
              <a:spLocks noChangeArrowheads="1"/>
            </p:cNvSpPr>
            <p:nvPr/>
          </p:nvSpPr>
          <p:spPr bwMode="auto">
            <a:xfrm>
              <a:off x="3863"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915</a:t>
              </a:r>
            </a:p>
          </p:txBody>
        </p:sp>
        <p:sp>
          <p:nvSpPr>
            <p:cNvPr id="37247" name="Text Box 109"/>
            <p:cNvSpPr txBox="1">
              <a:spLocks noChangeArrowheads="1"/>
            </p:cNvSpPr>
            <p:nvPr/>
          </p:nvSpPr>
          <p:spPr bwMode="auto">
            <a:xfrm>
              <a:off x="4112"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916</a:t>
              </a:r>
            </a:p>
          </p:txBody>
        </p:sp>
        <p:sp>
          <p:nvSpPr>
            <p:cNvPr id="37248" name="Text Box 110"/>
            <p:cNvSpPr txBox="1">
              <a:spLocks noChangeArrowheads="1"/>
            </p:cNvSpPr>
            <p:nvPr/>
          </p:nvSpPr>
          <p:spPr bwMode="auto">
            <a:xfrm>
              <a:off x="4361"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917</a:t>
              </a:r>
            </a:p>
          </p:txBody>
        </p:sp>
        <p:sp>
          <p:nvSpPr>
            <p:cNvPr id="37249" name="Text Box 111"/>
            <p:cNvSpPr txBox="1">
              <a:spLocks noChangeArrowheads="1"/>
            </p:cNvSpPr>
            <p:nvPr/>
          </p:nvSpPr>
          <p:spPr bwMode="auto">
            <a:xfrm>
              <a:off x="4607" y="3666"/>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918</a:t>
              </a:r>
            </a:p>
          </p:txBody>
        </p:sp>
        <p:sp>
          <p:nvSpPr>
            <p:cNvPr id="37250" name="Text Box 112"/>
            <p:cNvSpPr txBox="1">
              <a:spLocks noChangeArrowheads="1"/>
            </p:cNvSpPr>
            <p:nvPr/>
          </p:nvSpPr>
          <p:spPr bwMode="auto">
            <a:xfrm>
              <a:off x="4859"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919</a:t>
              </a:r>
            </a:p>
          </p:txBody>
        </p:sp>
        <p:sp>
          <p:nvSpPr>
            <p:cNvPr id="37251" name="Text Box 113"/>
            <p:cNvSpPr txBox="1">
              <a:spLocks noChangeArrowheads="1"/>
            </p:cNvSpPr>
            <p:nvPr/>
          </p:nvSpPr>
          <p:spPr bwMode="auto">
            <a:xfrm>
              <a:off x="5108"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920</a:t>
              </a:r>
            </a:p>
          </p:txBody>
        </p:sp>
        <p:sp>
          <p:nvSpPr>
            <p:cNvPr id="37252" name="Text Box 114"/>
            <p:cNvSpPr txBox="1">
              <a:spLocks noChangeArrowheads="1"/>
            </p:cNvSpPr>
            <p:nvPr/>
          </p:nvSpPr>
          <p:spPr bwMode="auto">
            <a:xfrm>
              <a:off x="5353" y="3666"/>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925</a:t>
              </a:r>
            </a:p>
          </p:txBody>
        </p:sp>
        <p:sp>
          <p:nvSpPr>
            <p:cNvPr id="37253" name="Text Box 115"/>
            <p:cNvSpPr txBox="1">
              <a:spLocks noChangeArrowheads="1"/>
            </p:cNvSpPr>
            <p:nvPr/>
          </p:nvSpPr>
          <p:spPr bwMode="auto">
            <a:xfrm>
              <a:off x="125" y="391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928</a:t>
              </a:r>
            </a:p>
          </p:txBody>
        </p:sp>
        <p:sp>
          <p:nvSpPr>
            <p:cNvPr id="37254" name="Text Box 116"/>
            <p:cNvSpPr txBox="1">
              <a:spLocks noChangeArrowheads="1"/>
            </p:cNvSpPr>
            <p:nvPr/>
          </p:nvSpPr>
          <p:spPr bwMode="auto">
            <a:xfrm>
              <a:off x="377"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931</a:t>
              </a:r>
            </a:p>
          </p:txBody>
        </p:sp>
        <p:sp>
          <p:nvSpPr>
            <p:cNvPr id="37255" name="Text Box 117"/>
            <p:cNvSpPr txBox="1">
              <a:spLocks noChangeArrowheads="1"/>
            </p:cNvSpPr>
            <p:nvPr/>
          </p:nvSpPr>
          <p:spPr bwMode="auto">
            <a:xfrm>
              <a:off x="626"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936</a:t>
              </a:r>
            </a:p>
          </p:txBody>
        </p:sp>
        <p:sp>
          <p:nvSpPr>
            <p:cNvPr id="37256" name="Text Box 118"/>
            <p:cNvSpPr txBox="1">
              <a:spLocks noChangeArrowheads="1"/>
            </p:cNvSpPr>
            <p:nvPr/>
          </p:nvSpPr>
          <p:spPr bwMode="auto">
            <a:xfrm>
              <a:off x="875"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937</a:t>
              </a:r>
            </a:p>
          </p:txBody>
        </p:sp>
        <p:sp>
          <p:nvSpPr>
            <p:cNvPr id="37257" name="Text Box 119"/>
            <p:cNvSpPr txBox="1">
              <a:spLocks noChangeArrowheads="1"/>
            </p:cNvSpPr>
            <p:nvPr/>
          </p:nvSpPr>
          <p:spPr bwMode="auto">
            <a:xfrm>
              <a:off x="1124"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940</a:t>
              </a:r>
            </a:p>
          </p:txBody>
        </p:sp>
        <p:sp>
          <p:nvSpPr>
            <p:cNvPr id="37258" name="Text Box 120"/>
            <p:cNvSpPr txBox="1">
              <a:spLocks noChangeArrowheads="1"/>
            </p:cNvSpPr>
            <p:nvPr/>
          </p:nvSpPr>
          <p:spPr bwMode="auto">
            <a:xfrm>
              <a:off x="1373"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941</a:t>
              </a:r>
            </a:p>
          </p:txBody>
        </p:sp>
        <p:sp>
          <p:nvSpPr>
            <p:cNvPr id="37259" name="Text Box 121"/>
            <p:cNvSpPr txBox="1">
              <a:spLocks noChangeArrowheads="1"/>
            </p:cNvSpPr>
            <p:nvPr/>
          </p:nvSpPr>
          <p:spPr bwMode="auto">
            <a:xfrm>
              <a:off x="1622"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947</a:t>
              </a:r>
            </a:p>
          </p:txBody>
        </p:sp>
        <p:sp>
          <p:nvSpPr>
            <p:cNvPr id="37260" name="Text Box 122"/>
            <p:cNvSpPr txBox="1">
              <a:spLocks noChangeArrowheads="1"/>
            </p:cNvSpPr>
            <p:nvPr/>
          </p:nvSpPr>
          <p:spPr bwMode="auto">
            <a:xfrm>
              <a:off x="1871"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949</a:t>
              </a:r>
            </a:p>
          </p:txBody>
        </p:sp>
        <p:sp>
          <p:nvSpPr>
            <p:cNvPr id="37261" name="Text Box 123"/>
            <p:cNvSpPr txBox="1">
              <a:spLocks noChangeArrowheads="1"/>
            </p:cNvSpPr>
            <p:nvPr/>
          </p:nvSpPr>
          <p:spPr bwMode="auto">
            <a:xfrm>
              <a:off x="2120"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951</a:t>
              </a:r>
            </a:p>
          </p:txBody>
        </p:sp>
        <p:sp>
          <p:nvSpPr>
            <p:cNvPr id="37262" name="Text Box 124"/>
            <p:cNvSpPr txBox="1">
              <a:spLocks noChangeArrowheads="1"/>
            </p:cNvSpPr>
            <p:nvPr/>
          </p:nvSpPr>
          <p:spPr bwMode="auto">
            <a:xfrm>
              <a:off x="2369"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952</a:t>
              </a:r>
            </a:p>
          </p:txBody>
        </p:sp>
        <p:sp>
          <p:nvSpPr>
            <p:cNvPr id="37263" name="Text Box 125"/>
            <p:cNvSpPr txBox="1">
              <a:spLocks noChangeArrowheads="1"/>
            </p:cNvSpPr>
            <p:nvPr/>
          </p:nvSpPr>
          <p:spPr bwMode="auto">
            <a:xfrm>
              <a:off x="2615" y="391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954</a:t>
              </a:r>
            </a:p>
          </p:txBody>
        </p:sp>
        <p:sp>
          <p:nvSpPr>
            <p:cNvPr id="37264" name="Text Box 126"/>
            <p:cNvSpPr txBox="1">
              <a:spLocks noChangeArrowheads="1"/>
            </p:cNvSpPr>
            <p:nvPr/>
          </p:nvSpPr>
          <p:spPr bwMode="auto">
            <a:xfrm>
              <a:off x="2867"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956</a:t>
              </a:r>
            </a:p>
          </p:txBody>
        </p:sp>
        <p:sp>
          <p:nvSpPr>
            <p:cNvPr id="37265" name="Text Box 127"/>
            <p:cNvSpPr txBox="1">
              <a:spLocks noChangeArrowheads="1"/>
            </p:cNvSpPr>
            <p:nvPr/>
          </p:nvSpPr>
          <p:spPr bwMode="auto">
            <a:xfrm>
              <a:off x="3116"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959</a:t>
              </a:r>
            </a:p>
          </p:txBody>
        </p:sp>
        <p:sp>
          <p:nvSpPr>
            <p:cNvPr id="37266" name="Text Box 128"/>
            <p:cNvSpPr txBox="1">
              <a:spLocks noChangeArrowheads="1"/>
            </p:cNvSpPr>
            <p:nvPr/>
          </p:nvSpPr>
          <p:spPr bwMode="auto">
            <a:xfrm>
              <a:off x="3365"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970</a:t>
              </a:r>
            </a:p>
          </p:txBody>
        </p:sp>
        <p:sp>
          <p:nvSpPr>
            <p:cNvPr id="37267" name="Text Box 129"/>
            <p:cNvSpPr txBox="1">
              <a:spLocks noChangeArrowheads="1"/>
            </p:cNvSpPr>
            <p:nvPr/>
          </p:nvSpPr>
          <p:spPr bwMode="auto">
            <a:xfrm>
              <a:off x="3614"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971</a:t>
              </a:r>
            </a:p>
          </p:txBody>
        </p:sp>
        <p:sp>
          <p:nvSpPr>
            <p:cNvPr id="37268" name="Text Box 130"/>
            <p:cNvSpPr txBox="1">
              <a:spLocks noChangeArrowheads="1"/>
            </p:cNvSpPr>
            <p:nvPr/>
          </p:nvSpPr>
          <p:spPr bwMode="auto">
            <a:xfrm>
              <a:off x="3863"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972</a:t>
              </a:r>
            </a:p>
          </p:txBody>
        </p:sp>
        <p:sp>
          <p:nvSpPr>
            <p:cNvPr id="37269" name="Text Box 131"/>
            <p:cNvSpPr txBox="1">
              <a:spLocks noChangeArrowheads="1"/>
            </p:cNvSpPr>
            <p:nvPr/>
          </p:nvSpPr>
          <p:spPr bwMode="auto">
            <a:xfrm>
              <a:off x="4112"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973</a:t>
              </a:r>
            </a:p>
          </p:txBody>
        </p:sp>
        <p:sp>
          <p:nvSpPr>
            <p:cNvPr id="37270" name="Text Box 132"/>
            <p:cNvSpPr txBox="1">
              <a:spLocks noChangeArrowheads="1"/>
            </p:cNvSpPr>
            <p:nvPr/>
          </p:nvSpPr>
          <p:spPr bwMode="auto">
            <a:xfrm>
              <a:off x="4358" y="3914"/>
              <a:ext cx="310"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978</a:t>
              </a:r>
            </a:p>
          </p:txBody>
        </p:sp>
        <p:sp>
          <p:nvSpPr>
            <p:cNvPr id="37271" name="Text Box 133"/>
            <p:cNvSpPr txBox="1">
              <a:spLocks noChangeArrowheads="1"/>
            </p:cNvSpPr>
            <p:nvPr/>
          </p:nvSpPr>
          <p:spPr bwMode="auto">
            <a:xfrm>
              <a:off x="4610"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979</a:t>
              </a:r>
            </a:p>
          </p:txBody>
        </p:sp>
        <p:sp>
          <p:nvSpPr>
            <p:cNvPr id="37272" name="Text Box 134"/>
            <p:cNvSpPr txBox="1">
              <a:spLocks noChangeArrowheads="1"/>
            </p:cNvSpPr>
            <p:nvPr/>
          </p:nvSpPr>
          <p:spPr bwMode="auto">
            <a:xfrm>
              <a:off x="4859"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980</a:t>
              </a:r>
            </a:p>
          </p:txBody>
        </p:sp>
        <p:sp>
          <p:nvSpPr>
            <p:cNvPr id="37273" name="Text Box 135"/>
            <p:cNvSpPr txBox="1">
              <a:spLocks noChangeArrowheads="1"/>
            </p:cNvSpPr>
            <p:nvPr/>
          </p:nvSpPr>
          <p:spPr bwMode="auto">
            <a:xfrm>
              <a:off x="5108"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985</a:t>
              </a:r>
            </a:p>
          </p:txBody>
        </p:sp>
        <p:sp>
          <p:nvSpPr>
            <p:cNvPr id="37274" name="Text Box 136"/>
            <p:cNvSpPr txBox="1">
              <a:spLocks noChangeArrowheads="1"/>
            </p:cNvSpPr>
            <p:nvPr/>
          </p:nvSpPr>
          <p:spPr bwMode="auto">
            <a:xfrm>
              <a:off x="5353" y="3914"/>
              <a:ext cx="305" cy="177"/>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989</a:t>
              </a:r>
            </a:p>
          </p:txBody>
        </p:sp>
      </p:grpSp>
      <p:sp>
        <p:nvSpPr>
          <p:cNvPr id="192649" name="Text Box 137"/>
          <p:cNvSpPr txBox="1">
            <a:spLocks noChangeArrowheads="1"/>
          </p:cNvSpPr>
          <p:nvPr/>
        </p:nvSpPr>
        <p:spPr bwMode="auto">
          <a:xfrm>
            <a:off x="4551391" y="4344383"/>
            <a:ext cx="484132" cy="280846"/>
          </a:xfrm>
          <a:prstGeom prst="rect">
            <a:avLst/>
          </a:prstGeom>
          <a:noFill/>
          <a:ln w="9525">
            <a:noFill/>
            <a:miter lim="800000"/>
            <a:headEnd/>
            <a:tailEnd/>
          </a:ln>
        </p:spPr>
        <p:txBody>
          <a:bodyPr wrap="none">
            <a:prstTxWarp prst="textNoShape">
              <a:avLst/>
            </a:prstTxWarp>
            <a:spAutoFit/>
          </a:bodyPr>
          <a:lstStyle/>
          <a:p>
            <a:pPr algn="ctr">
              <a:lnSpc>
                <a:spcPct val="85000"/>
              </a:lnSpc>
            </a:pPr>
            <a:r>
              <a:rPr lang="en-US" b="0">
                <a:solidFill>
                  <a:srgbClr val="000000"/>
                </a:solidFill>
                <a:latin typeface="Helvetica Neue" charset="0"/>
              </a:rPr>
              <a:t>650</a:t>
            </a:r>
          </a:p>
        </p:txBody>
      </p:sp>
      <p:sp>
        <p:nvSpPr>
          <p:cNvPr id="192650" name="Oval 138"/>
          <p:cNvSpPr>
            <a:spLocks noChangeArrowheads="1"/>
          </p:cNvSpPr>
          <p:nvPr/>
        </p:nvSpPr>
        <p:spPr bwMode="auto">
          <a:xfrm>
            <a:off x="4133850" y="3967163"/>
            <a:ext cx="525463"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1" name="Oval 139"/>
          <p:cNvSpPr>
            <a:spLocks noChangeArrowheads="1"/>
          </p:cNvSpPr>
          <p:nvPr/>
        </p:nvSpPr>
        <p:spPr bwMode="auto">
          <a:xfrm>
            <a:off x="6489700" y="5080000"/>
            <a:ext cx="527050" cy="300038"/>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2" name="Oval 140"/>
          <p:cNvSpPr>
            <a:spLocks noChangeArrowheads="1"/>
          </p:cNvSpPr>
          <p:nvPr/>
        </p:nvSpPr>
        <p:spPr bwMode="auto">
          <a:xfrm>
            <a:off x="952500" y="4711700"/>
            <a:ext cx="527050" cy="300038"/>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3" name="Oval 141"/>
          <p:cNvSpPr>
            <a:spLocks noChangeArrowheads="1"/>
          </p:cNvSpPr>
          <p:nvPr/>
        </p:nvSpPr>
        <p:spPr bwMode="auto">
          <a:xfrm>
            <a:off x="2540000" y="4332288"/>
            <a:ext cx="527050"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4" name="Oval 142"/>
          <p:cNvSpPr>
            <a:spLocks noChangeArrowheads="1"/>
          </p:cNvSpPr>
          <p:nvPr/>
        </p:nvSpPr>
        <p:spPr bwMode="auto">
          <a:xfrm>
            <a:off x="6102350" y="4332288"/>
            <a:ext cx="527050"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5" name="Oval 143"/>
          <p:cNvSpPr>
            <a:spLocks noChangeArrowheads="1"/>
          </p:cNvSpPr>
          <p:nvPr/>
        </p:nvSpPr>
        <p:spPr bwMode="auto">
          <a:xfrm>
            <a:off x="4121150" y="4332288"/>
            <a:ext cx="527050"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6" name="Oval 144"/>
          <p:cNvSpPr>
            <a:spLocks noChangeArrowheads="1"/>
          </p:cNvSpPr>
          <p:nvPr/>
        </p:nvSpPr>
        <p:spPr bwMode="auto">
          <a:xfrm>
            <a:off x="4908550" y="4332288"/>
            <a:ext cx="527050"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sp>
        <p:nvSpPr>
          <p:cNvPr id="192657" name="Oval 145"/>
          <p:cNvSpPr>
            <a:spLocks noChangeArrowheads="1"/>
          </p:cNvSpPr>
          <p:nvPr/>
        </p:nvSpPr>
        <p:spPr bwMode="auto">
          <a:xfrm>
            <a:off x="4514850" y="4332288"/>
            <a:ext cx="527050" cy="300037"/>
          </a:xfrm>
          <a:prstGeom prst="ellipse">
            <a:avLst/>
          </a:prstGeom>
          <a:noFill/>
          <a:ln w="19050">
            <a:solidFill>
              <a:srgbClr val="FF0000"/>
            </a:solidFill>
            <a:round/>
            <a:headEnd/>
            <a:tailEnd/>
          </a:ln>
        </p:spPr>
        <p:txBody>
          <a:bodyPr wrap="none" anchor="ctr">
            <a:prstTxWarp prst="textNoShape">
              <a:avLst/>
            </a:prstTxWarp>
          </a:bodyPr>
          <a:lstStyle/>
          <a:p>
            <a:pPr>
              <a:lnSpc>
                <a:spcPct val="85000"/>
              </a:lnSpc>
            </a:pPr>
            <a:endParaRPr lang="en-US" sz="1800" b="0">
              <a:solidFill>
                <a:srgbClr val="000000"/>
              </a:solidFill>
              <a:latin typeface="Helvetica Neue" charset="0"/>
            </a:endParaRPr>
          </a:p>
        </p:txBody>
      </p:sp>
      <p:grpSp>
        <p:nvGrpSpPr>
          <p:cNvPr id="18" name="Group 146"/>
          <p:cNvGrpSpPr>
            <a:grpSpLocks/>
          </p:cNvGrpSpPr>
          <p:nvPr/>
        </p:nvGrpSpPr>
        <p:grpSpPr bwMode="auto">
          <a:xfrm>
            <a:off x="228600" y="1001713"/>
            <a:ext cx="8585200" cy="585787"/>
            <a:chOff x="144" y="631"/>
            <a:chExt cx="5408" cy="369"/>
          </a:xfrm>
        </p:grpSpPr>
        <p:sp>
          <p:nvSpPr>
            <p:cNvPr id="36984" name="Rectangle 147"/>
            <p:cNvSpPr>
              <a:spLocks noChangeArrowheads="1"/>
            </p:cNvSpPr>
            <p:nvPr/>
          </p:nvSpPr>
          <p:spPr bwMode="auto">
            <a:xfrm>
              <a:off x="200" y="631"/>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85" name="Text Box 148"/>
            <p:cNvSpPr txBox="1">
              <a:spLocks noChangeArrowheads="1"/>
            </p:cNvSpPr>
            <p:nvPr/>
          </p:nvSpPr>
          <p:spPr bwMode="auto">
            <a:xfrm>
              <a:off x="144" y="672"/>
              <a:ext cx="384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Start with the element at index</a:t>
              </a:r>
              <a:endParaRPr lang="en-US" sz="2400" b="0">
                <a:solidFill>
                  <a:srgbClr val="000000"/>
                </a:solidFill>
                <a:latin typeface="Helvetica Neue" charset="0"/>
              </a:endParaRPr>
            </a:p>
          </p:txBody>
        </p:sp>
        <p:sp>
          <p:nvSpPr>
            <p:cNvPr id="36986" name="Text Box 149"/>
            <p:cNvSpPr txBox="1">
              <a:spLocks noChangeArrowheads="1"/>
            </p:cNvSpPr>
            <p:nvPr/>
          </p:nvSpPr>
          <p:spPr bwMode="auto">
            <a:xfrm>
              <a:off x="2576" y="640"/>
              <a:ext cx="52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0 + 285</a:t>
              </a:r>
            </a:p>
          </p:txBody>
        </p:sp>
        <p:sp>
          <p:nvSpPr>
            <p:cNvPr id="36987" name="Text Box 150"/>
            <p:cNvSpPr txBox="1">
              <a:spLocks noChangeArrowheads="1"/>
            </p:cNvSpPr>
            <p:nvPr/>
          </p:nvSpPr>
          <p:spPr bwMode="auto">
            <a:xfrm>
              <a:off x="2576" y="788"/>
              <a:ext cx="52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88" name="Line 151"/>
            <p:cNvSpPr>
              <a:spLocks noChangeShapeType="1"/>
            </p:cNvSpPr>
            <p:nvPr/>
          </p:nvSpPr>
          <p:spPr bwMode="auto">
            <a:xfrm>
              <a:off x="2614" y="823"/>
              <a:ext cx="442" cy="0"/>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sp>
          <p:nvSpPr>
            <p:cNvPr id="36989" name="Text Box 152"/>
            <p:cNvSpPr txBox="1">
              <a:spLocks noChangeArrowheads="1"/>
            </p:cNvSpPr>
            <p:nvPr/>
          </p:nvSpPr>
          <p:spPr bwMode="auto">
            <a:xfrm>
              <a:off x="3008" y="672"/>
              <a:ext cx="2544"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602 at index 142:</a:t>
              </a:r>
              <a:endParaRPr lang="en-US" sz="2400" b="0">
                <a:solidFill>
                  <a:srgbClr val="000000"/>
                </a:solidFill>
                <a:latin typeface="Helvetica Neue" charset="0"/>
              </a:endParaRPr>
            </a:p>
          </p:txBody>
        </p:sp>
      </p:grpSp>
      <p:grpSp>
        <p:nvGrpSpPr>
          <p:cNvPr id="19" name="Group 153"/>
          <p:cNvGrpSpPr>
            <a:grpSpLocks/>
          </p:cNvGrpSpPr>
          <p:nvPr/>
        </p:nvGrpSpPr>
        <p:grpSpPr bwMode="auto">
          <a:xfrm>
            <a:off x="228600" y="1001713"/>
            <a:ext cx="8534400" cy="544512"/>
            <a:chOff x="144" y="1161"/>
            <a:chExt cx="5376" cy="343"/>
          </a:xfrm>
        </p:grpSpPr>
        <p:sp>
          <p:nvSpPr>
            <p:cNvPr id="36982" name="Rectangle 154"/>
            <p:cNvSpPr>
              <a:spLocks noChangeArrowheads="1"/>
            </p:cNvSpPr>
            <p:nvPr/>
          </p:nvSpPr>
          <p:spPr bwMode="auto">
            <a:xfrm>
              <a:off x="200" y="1161"/>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83" name="Text Box 155"/>
            <p:cNvSpPr txBox="1">
              <a:spLocks noChangeArrowheads="1"/>
            </p:cNvSpPr>
            <p:nvPr/>
          </p:nvSpPr>
          <p:spPr bwMode="auto">
            <a:xfrm>
              <a:off x="144" y="1200"/>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greater than 602, so discard the first half.</a:t>
              </a:r>
              <a:endParaRPr lang="en-US" sz="2400" b="0">
                <a:solidFill>
                  <a:srgbClr val="000000"/>
                </a:solidFill>
                <a:latin typeface="Helvetica Neue" charset="0"/>
              </a:endParaRPr>
            </a:p>
          </p:txBody>
        </p:sp>
      </p:grpSp>
      <p:grpSp>
        <p:nvGrpSpPr>
          <p:cNvPr id="20" name="Group 156"/>
          <p:cNvGrpSpPr>
            <a:grpSpLocks/>
          </p:cNvGrpSpPr>
          <p:nvPr/>
        </p:nvGrpSpPr>
        <p:grpSpPr bwMode="auto">
          <a:xfrm>
            <a:off x="228600" y="1001713"/>
            <a:ext cx="8521700" cy="582612"/>
            <a:chOff x="144" y="1001"/>
            <a:chExt cx="5368" cy="367"/>
          </a:xfrm>
        </p:grpSpPr>
        <p:sp>
          <p:nvSpPr>
            <p:cNvPr id="36976" name="Rectangle 157"/>
            <p:cNvSpPr>
              <a:spLocks noChangeArrowheads="1"/>
            </p:cNvSpPr>
            <p:nvPr/>
          </p:nvSpPr>
          <p:spPr bwMode="auto">
            <a:xfrm>
              <a:off x="195" y="1001"/>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77" name="Text Box 158"/>
            <p:cNvSpPr txBox="1">
              <a:spLocks noChangeArrowheads="1"/>
            </p:cNvSpPr>
            <p:nvPr/>
          </p:nvSpPr>
          <p:spPr bwMode="auto">
            <a:xfrm>
              <a:off x="144" y="1040"/>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78" name="Text Box 159"/>
            <p:cNvSpPr txBox="1">
              <a:spLocks noChangeArrowheads="1"/>
            </p:cNvSpPr>
            <p:nvPr/>
          </p:nvSpPr>
          <p:spPr bwMode="auto">
            <a:xfrm>
              <a:off x="1974" y="1008"/>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143 + 285</a:t>
              </a:r>
            </a:p>
          </p:txBody>
        </p:sp>
        <p:sp>
          <p:nvSpPr>
            <p:cNvPr id="36979" name="Text Box 160"/>
            <p:cNvSpPr txBox="1">
              <a:spLocks noChangeArrowheads="1"/>
            </p:cNvSpPr>
            <p:nvPr/>
          </p:nvSpPr>
          <p:spPr bwMode="auto">
            <a:xfrm>
              <a:off x="1968" y="1156"/>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80" name="Line 161"/>
            <p:cNvSpPr>
              <a:spLocks noChangeShapeType="1"/>
            </p:cNvSpPr>
            <p:nvPr/>
          </p:nvSpPr>
          <p:spPr bwMode="auto">
            <a:xfrm flipV="1">
              <a:off x="2014" y="1191"/>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sp>
          <p:nvSpPr>
            <p:cNvPr id="36981" name="Text Box 162"/>
            <p:cNvSpPr txBox="1">
              <a:spLocks noChangeArrowheads="1"/>
            </p:cNvSpPr>
            <p:nvPr/>
          </p:nvSpPr>
          <p:spPr bwMode="auto">
            <a:xfrm>
              <a:off x="2520" y="1040"/>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805 at index 214:</a:t>
              </a:r>
              <a:endParaRPr lang="en-US" sz="2400" b="0">
                <a:solidFill>
                  <a:srgbClr val="000000"/>
                </a:solidFill>
                <a:latin typeface="Helvetica Neue" charset="0"/>
              </a:endParaRPr>
            </a:p>
          </p:txBody>
        </p:sp>
      </p:grpSp>
      <p:grpSp>
        <p:nvGrpSpPr>
          <p:cNvPr id="21" name="Group 163"/>
          <p:cNvGrpSpPr>
            <a:grpSpLocks/>
          </p:cNvGrpSpPr>
          <p:nvPr/>
        </p:nvGrpSpPr>
        <p:grpSpPr bwMode="auto">
          <a:xfrm>
            <a:off x="228600" y="1001713"/>
            <a:ext cx="8542338" cy="544512"/>
            <a:chOff x="144" y="1497"/>
            <a:chExt cx="5381" cy="343"/>
          </a:xfrm>
        </p:grpSpPr>
        <p:sp>
          <p:nvSpPr>
            <p:cNvPr id="36974" name="Rectangle 164"/>
            <p:cNvSpPr>
              <a:spLocks noChangeArrowheads="1"/>
            </p:cNvSpPr>
            <p:nvPr/>
          </p:nvSpPr>
          <p:spPr bwMode="auto">
            <a:xfrm>
              <a:off x="208" y="1497"/>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75" name="Text Box 165"/>
            <p:cNvSpPr txBox="1">
              <a:spLocks noChangeArrowheads="1"/>
            </p:cNvSpPr>
            <p:nvPr/>
          </p:nvSpPr>
          <p:spPr bwMode="auto">
            <a:xfrm>
              <a:off x="144" y="1536"/>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less than 805, so discard the second half.</a:t>
              </a:r>
              <a:endParaRPr lang="en-US" sz="2400" b="0">
                <a:solidFill>
                  <a:srgbClr val="000000"/>
                </a:solidFill>
                <a:latin typeface="Helvetica Neue" charset="0"/>
              </a:endParaRPr>
            </a:p>
          </p:txBody>
        </p:sp>
      </p:grpSp>
      <p:grpSp>
        <p:nvGrpSpPr>
          <p:cNvPr id="22" name="Group 166"/>
          <p:cNvGrpSpPr>
            <a:grpSpLocks/>
          </p:cNvGrpSpPr>
          <p:nvPr/>
        </p:nvGrpSpPr>
        <p:grpSpPr bwMode="auto">
          <a:xfrm>
            <a:off x="228600" y="1001713"/>
            <a:ext cx="8526463" cy="579437"/>
            <a:chOff x="144" y="1363"/>
            <a:chExt cx="5371" cy="365"/>
          </a:xfrm>
        </p:grpSpPr>
        <p:sp>
          <p:nvSpPr>
            <p:cNvPr id="36968" name="Rectangle 167"/>
            <p:cNvSpPr>
              <a:spLocks noChangeArrowheads="1"/>
            </p:cNvSpPr>
            <p:nvPr/>
          </p:nvSpPr>
          <p:spPr bwMode="auto">
            <a:xfrm>
              <a:off x="198" y="1363"/>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69" name="Text Box 168"/>
            <p:cNvSpPr txBox="1">
              <a:spLocks noChangeArrowheads="1"/>
            </p:cNvSpPr>
            <p:nvPr/>
          </p:nvSpPr>
          <p:spPr bwMode="auto">
            <a:xfrm>
              <a:off x="144" y="1400"/>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70" name="Text Box 169"/>
            <p:cNvSpPr txBox="1">
              <a:spLocks noChangeArrowheads="1"/>
            </p:cNvSpPr>
            <p:nvPr/>
          </p:nvSpPr>
          <p:spPr bwMode="auto">
            <a:xfrm>
              <a:off x="1974" y="1368"/>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143 + 213</a:t>
              </a:r>
            </a:p>
          </p:txBody>
        </p:sp>
        <p:sp>
          <p:nvSpPr>
            <p:cNvPr id="36971" name="Text Box 170"/>
            <p:cNvSpPr txBox="1">
              <a:spLocks noChangeArrowheads="1"/>
            </p:cNvSpPr>
            <p:nvPr/>
          </p:nvSpPr>
          <p:spPr bwMode="auto">
            <a:xfrm>
              <a:off x="1968" y="1516"/>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72" name="Text Box 171"/>
            <p:cNvSpPr txBox="1">
              <a:spLocks noChangeArrowheads="1"/>
            </p:cNvSpPr>
            <p:nvPr/>
          </p:nvSpPr>
          <p:spPr bwMode="auto">
            <a:xfrm>
              <a:off x="2520" y="1400"/>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708 at index 178:</a:t>
              </a:r>
              <a:endParaRPr lang="en-US" sz="2400" b="0">
                <a:solidFill>
                  <a:srgbClr val="000000"/>
                </a:solidFill>
                <a:latin typeface="Helvetica Neue" charset="0"/>
              </a:endParaRPr>
            </a:p>
          </p:txBody>
        </p:sp>
        <p:sp>
          <p:nvSpPr>
            <p:cNvPr id="36973" name="Line 172"/>
            <p:cNvSpPr>
              <a:spLocks noChangeShapeType="1"/>
            </p:cNvSpPr>
            <p:nvPr/>
          </p:nvSpPr>
          <p:spPr bwMode="auto">
            <a:xfrm flipV="1">
              <a:off x="2016" y="1551"/>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23" name="Group 173"/>
          <p:cNvGrpSpPr>
            <a:grpSpLocks/>
          </p:cNvGrpSpPr>
          <p:nvPr/>
        </p:nvGrpSpPr>
        <p:grpSpPr bwMode="auto">
          <a:xfrm>
            <a:off x="228600" y="1001713"/>
            <a:ext cx="8542338" cy="544512"/>
            <a:chOff x="144" y="1833"/>
            <a:chExt cx="5381" cy="343"/>
          </a:xfrm>
        </p:grpSpPr>
        <p:sp>
          <p:nvSpPr>
            <p:cNvPr id="36966" name="Rectangle 174"/>
            <p:cNvSpPr>
              <a:spLocks noChangeArrowheads="1"/>
            </p:cNvSpPr>
            <p:nvPr/>
          </p:nvSpPr>
          <p:spPr bwMode="auto">
            <a:xfrm>
              <a:off x="208" y="1833"/>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67" name="Text Box 175"/>
            <p:cNvSpPr txBox="1">
              <a:spLocks noChangeArrowheads="1"/>
            </p:cNvSpPr>
            <p:nvPr/>
          </p:nvSpPr>
          <p:spPr bwMode="auto">
            <a:xfrm>
              <a:off x="144" y="1872"/>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less than 708, so discard the second half.</a:t>
              </a:r>
              <a:endParaRPr lang="en-US" sz="2400" b="0">
                <a:solidFill>
                  <a:srgbClr val="000000"/>
                </a:solidFill>
                <a:latin typeface="Helvetica Neue" charset="0"/>
              </a:endParaRPr>
            </a:p>
          </p:txBody>
        </p:sp>
      </p:grpSp>
      <p:grpSp>
        <p:nvGrpSpPr>
          <p:cNvPr id="24" name="Group 176"/>
          <p:cNvGrpSpPr>
            <a:grpSpLocks/>
          </p:cNvGrpSpPr>
          <p:nvPr/>
        </p:nvGrpSpPr>
        <p:grpSpPr bwMode="auto">
          <a:xfrm>
            <a:off x="228600" y="1001713"/>
            <a:ext cx="8531225" cy="576262"/>
            <a:chOff x="144" y="1749"/>
            <a:chExt cx="5374" cy="363"/>
          </a:xfrm>
        </p:grpSpPr>
        <p:sp>
          <p:nvSpPr>
            <p:cNvPr id="36960" name="Rectangle 177"/>
            <p:cNvSpPr>
              <a:spLocks noChangeArrowheads="1"/>
            </p:cNvSpPr>
            <p:nvPr/>
          </p:nvSpPr>
          <p:spPr bwMode="auto">
            <a:xfrm>
              <a:off x="201" y="1749"/>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61" name="Text Box 178"/>
            <p:cNvSpPr txBox="1">
              <a:spLocks noChangeArrowheads="1"/>
            </p:cNvSpPr>
            <p:nvPr/>
          </p:nvSpPr>
          <p:spPr bwMode="auto">
            <a:xfrm>
              <a:off x="144" y="1784"/>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62" name="Text Box 179"/>
            <p:cNvSpPr txBox="1">
              <a:spLocks noChangeArrowheads="1"/>
            </p:cNvSpPr>
            <p:nvPr/>
          </p:nvSpPr>
          <p:spPr bwMode="auto">
            <a:xfrm>
              <a:off x="1974" y="1752"/>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143 + 177</a:t>
              </a:r>
            </a:p>
          </p:txBody>
        </p:sp>
        <p:sp>
          <p:nvSpPr>
            <p:cNvPr id="36963" name="Text Box 180"/>
            <p:cNvSpPr txBox="1">
              <a:spLocks noChangeArrowheads="1"/>
            </p:cNvSpPr>
            <p:nvPr/>
          </p:nvSpPr>
          <p:spPr bwMode="auto">
            <a:xfrm>
              <a:off x="1968" y="1900"/>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64" name="Text Box 181"/>
            <p:cNvSpPr txBox="1">
              <a:spLocks noChangeArrowheads="1"/>
            </p:cNvSpPr>
            <p:nvPr/>
          </p:nvSpPr>
          <p:spPr bwMode="auto">
            <a:xfrm>
              <a:off x="2520" y="1784"/>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630 at index 160:</a:t>
              </a:r>
              <a:endParaRPr lang="en-US" sz="2400" b="0">
                <a:solidFill>
                  <a:srgbClr val="000000"/>
                </a:solidFill>
                <a:latin typeface="Helvetica Neue" charset="0"/>
              </a:endParaRPr>
            </a:p>
          </p:txBody>
        </p:sp>
        <p:sp>
          <p:nvSpPr>
            <p:cNvPr id="36965" name="Line 182"/>
            <p:cNvSpPr>
              <a:spLocks noChangeShapeType="1"/>
            </p:cNvSpPr>
            <p:nvPr/>
          </p:nvSpPr>
          <p:spPr bwMode="auto">
            <a:xfrm flipV="1">
              <a:off x="2018" y="1935"/>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25" name="Group 183"/>
          <p:cNvGrpSpPr>
            <a:grpSpLocks/>
          </p:cNvGrpSpPr>
          <p:nvPr/>
        </p:nvGrpSpPr>
        <p:grpSpPr bwMode="auto">
          <a:xfrm>
            <a:off x="228600" y="1001713"/>
            <a:ext cx="8542338" cy="544512"/>
            <a:chOff x="144" y="2169"/>
            <a:chExt cx="5381" cy="343"/>
          </a:xfrm>
        </p:grpSpPr>
        <p:sp>
          <p:nvSpPr>
            <p:cNvPr id="36958" name="Rectangle 184"/>
            <p:cNvSpPr>
              <a:spLocks noChangeArrowheads="1"/>
            </p:cNvSpPr>
            <p:nvPr/>
          </p:nvSpPr>
          <p:spPr bwMode="auto">
            <a:xfrm>
              <a:off x="208" y="2169"/>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59" name="Text Box 185"/>
            <p:cNvSpPr txBox="1">
              <a:spLocks noChangeArrowheads="1"/>
            </p:cNvSpPr>
            <p:nvPr/>
          </p:nvSpPr>
          <p:spPr bwMode="auto">
            <a:xfrm>
              <a:off x="144" y="2208"/>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greater than 630, so discard the first half.</a:t>
              </a:r>
              <a:endParaRPr lang="en-US" sz="2400" b="0">
                <a:solidFill>
                  <a:srgbClr val="000000"/>
                </a:solidFill>
                <a:latin typeface="Helvetica Neue" charset="0"/>
              </a:endParaRPr>
            </a:p>
          </p:txBody>
        </p:sp>
      </p:grpSp>
      <p:grpSp>
        <p:nvGrpSpPr>
          <p:cNvPr id="26" name="Group 186"/>
          <p:cNvGrpSpPr>
            <a:grpSpLocks/>
          </p:cNvGrpSpPr>
          <p:nvPr/>
        </p:nvGrpSpPr>
        <p:grpSpPr bwMode="auto">
          <a:xfrm>
            <a:off x="228600" y="1001713"/>
            <a:ext cx="8535988" cy="582612"/>
            <a:chOff x="144" y="2225"/>
            <a:chExt cx="5377" cy="367"/>
          </a:xfrm>
        </p:grpSpPr>
        <p:sp>
          <p:nvSpPr>
            <p:cNvPr id="36952" name="Rectangle 187"/>
            <p:cNvSpPr>
              <a:spLocks noChangeArrowheads="1"/>
            </p:cNvSpPr>
            <p:nvPr/>
          </p:nvSpPr>
          <p:spPr bwMode="auto">
            <a:xfrm>
              <a:off x="204" y="2225"/>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53" name="Text Box 188"/>
            <p:cNvSpPr txBox="1">
              <a:spLocks noChangeArrowheads="1"/>
            </p:cNvSpPr>
            <p:nvPr/>
          </p:nvSpPr>
          <p:spPr bwMode="auto">
            <a:xfrm>
              <a:off x="144" y="2264"/>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54" name="Text Box 189"/>
            <p:cNvSpPr txBox="1">
              <a:spLocks noChangeArrowheads="1"/>
            </p:cNvSpPr>
            <p:nvPr/>
          </p:nvSpPr>
          <p:spPr bwMode="auto">
            <a:xfrm>
              <a:off x="1974" y="2232"/>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161 + 177</a:t>
              </a:r>
            </a:p>
          </p:txBody>
        </p:sp>
        <p:sp>
          <p:nvSpPr>
            <p:cNvPr id="36955" name="Text Box 190"/>
            <p:cNvSpPr txBox="1">
              <a:spLocks noChangeArrowheads="1"/>
            </p:cNvSpPr>
            <p:nvPr/>
          </p:nvSpPr>
          <p:spPr bwMode="auto">
            <a:xfrm>
              <a:off x="1968" y="2380"/>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56" name="Text Box 191"/>
            <p:cNvSpPr txBox="1">
              <a:spLocks noChangeArrowheads="1"/>
            </p:cNvSpPr>
            <p:nvPr/>
          </p:nvSpPr>
          <p:spPr bwMode="auto">
            <a:xfrm>
              <a:off x="2520" y="2264"/>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662 at index 169:</a:t>
              </a:r>
              <a:endParaRPr lang="en-US" sz="2400" b="0">
                <a:solidFill>
                  <a:srgbClr val="000000"/>
                </a:solidFill>
                <a:latin typeface="Helvetica Neue" charset="0"/>
              </a:endParaRPr>
            </a:p>
          </p:txBody>
        </p:sp>
        <p:sp>
          <p:nvSpPr>
            <p:cNvPr id="36957" name="Line 192"/>
            <p:cNvSpPr>
              <a:spLocks noChangeShapeType="1"/>
            </p:cNvSpPr>
            <p:nvPr/>
          </p:nvSpPr>
          <p:spPr bwMode="auto">
            <a:xfrm flipV="1">
              <a:off x="2020" y="2415"/>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27" name="Group 193"/>
          <p:cNvGrpSpPr>
            <a:grpSpLocks/>
          </p:cNvGrpSpPr>
          <p:nvPr/>
        </p:nvGrpSpPr>
        <p:grpSpPr bwMode="auto">
          <a:xfrm>
            <a:off x="228600" y="1001713"/>
            <a:ext cx="8542338" cy="544512"/>
            <a:chOff x="144" y="2505"/>
            <a:chExt cx="5381" cy="343"/>
          </a:xfrm>
        </p:grpSpPr>
        <p:sp>
          <p:nvSpPr>
            <p:cNvPr id="36950" name="Rectangle 194"/>
            <p:cNvSpPr>
              <a:spLocks noChangeArrowheads="1"/>
            </p:cNvSpPr>
            <p:nvPr/>
          </p:nvSpPr>
          <p:spPr bwMode="auto">
            <a:xfrm>
              <a:off x="208" y="2505"/>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51" name="Text Box 195"/>
            <p:cNvSpPr txBox="1">
              <a:spLocks noChangeArrowheads="1"/>
            </p:cNvSpPr>
            <p:nvPr/>
          </p:nvSpPr>
          <p:spPr bwMode="auto">
            <a:xfrm>
              <a:off x="144" y="2544"/>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less than 662, so discard the second half.</a:t>
              </a:r>
              <a:endParaRPr lang="en-US" sz="2400" b="0">
                <a:solidFill>
                  <a:srgbClr val="000000"/>
                </a:solidFill>
                <a:latin typeface="Helvetica Neue" charset="0"/>
              </a:endParaRPr>
            </a:p>
          </p:txBody>
        </p:sp>
      </p:grpSp>
      <p:grpSp>
        <p:nvGrpSpPr>
          <p:cNvPr id="28" name="Group 196"/>
          <p:cNvGrpSpPr>
            <a:grpSpLocks/>
          </p:cNvGrpSpPr>
          <p:nvPr/>
        </p:nvGrpSpPr>
        <p:grpSpPr bwMode="auto">
          <a:xfrm>
            <a:off x="228600" y="1001713"/>
            <a:ext cx="8540750" cy="582612"/>
            <a:chOff x="144" y="2705"/>
            <a:chExt cx="5380" cy="367"/>
          </a:xfrm>
        </p:grpSpPr>
        <p:sp>
          <p:nvSpPr>
            <p:cNvPr id="36944" name="Rectangle 197"/>
            <p:cNvSpPr>
              <a:spLocks noChangeArrowheads="1"/>
            </p:cNvSpPr>
            <p:nvPr/>
          </p:nvSpPr>
          <p:spPr bwMode="auto">
            <a:xfrm>
              <a:off x="207" y="2705"/>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45" name="Text Box 198"/>
            <p:cNvSpPr txBox="1">
              <a:spLocks noChangeArrowheads="1"/>
            </p:cNvSpPr>
            <p:nvPr/>
          </p:nvSpPr>
          <p:spPr bwMode="auto">
            <a:xfrm>
              <a:off x="144" y="2744"/>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46" name="Text Box 199"/>
            <p:cNvSpPr txBox="1">
              <a:spLocks noChangeArrowheads="1"/>
            </p:cNvSpPr>
            <p:nvPr/>
          </p:nvSpPr>
          <p:spPr bwMode="auto">
            <a:xfrm>
              <a:off x="1974" y="2712"/>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161 + 168</a:t>
              </a:r>
            </a:p>
          </p:txBody>
        </p:sp>
        <p:sp>
          <p:nvSpPr>
            <p:cNvPr id="36947" name="Text Box 200"/>
            <p:cNvSpPr txBox="1">
              <a:spLocks noChangeArrowheads="1"/>
            </p:cNvSpPr>
            <p:nvPr/>
          </p:nvSpPr>
          <p:spPr bwMode="auto">
            <a:xfrm>
              <a:off x="1968" y="2860"/>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48" name="Text Box 201"/>
            <p:cNvSpPr txBox="1">
              <a:spLocks noChangeArrowheads="1"/>
            </p:cNvSpPr>
            <p:nvPr/>
          </p:nvSpPr>
          <p:spPr bwMode="auto">
            <a:xfrm>
              <a:off x="2520" y="2744"/>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646 at index 164:</a:t>
              </a:r>
              <a:endParaRPr lang="en-US" sz="2400" b="0">
                <a:solidFill>
                  <a:srgbClr val="000000"/>
                </a:solidFill>
                <a:latin typeface="Helvetica Neue" charset="0"/>
              </a:endParaRPr>
            </a:p>
          </p:txBody>
        </p:sp>
        <p:sp>
          <p:nvSpPr>
            <p:cNvPr id="36949" name="Line 202"/>
            <p:cNvSpPr>
              <a:spLocks noChangeShapeType="1"/>
            </p:cNvSpPr>
            <p:nvPr/>
          </p:nvSpPr>
          <p:spPr bwMode="auto">
            <a:xfrm flipV="1">
              <a:off x="2022" y="2895"/>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29" name="Group 203"/>
          <p:cNvGrpSpPr>
            <a:grpSpLocks/>
          </p:cNvGrpSpPr>
          <p:nvPr/>
        </p:nvGrpSpPr>
        <p:grpSpPr bwMode="auto">
          <a:xfrm>
            <a:off x="228600" y="1001713"/>
            <a:ext cx="8542338" cy="544512"/>
            <a:chOff x="144" y="2841"/>
            <a:chExt cx="5381" cy="343"/>
          </a:xfrm>
        </p:grpSpPr>
        <p:sp>
          <p:nvSpPr>
            <p:cNvPr id="36942" name="Rectangle 204"/>
            <p:cNvSpPr>
              <a:spLocks noChangeArrowheads="1"/>
            </p:cNvSpPr>
            <p:nvPr/>
          </p:nvSpPr>
          <p:spPr bwMode="auto">
            <a:xfrm>
              <a:off x="208" y="2841"/>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43" name="Text Box 205"/>
            <p:cNvSpPr txBox="1">
              <a:spLocks noChangeArrowheads="1"/>
            </p:cNvSpPr>
            <p:nvPr/>
          </p:nvSpPr>
          <p:spPr bwMode="auto">
            <a:xfrm>
              <a:off x="144" y="2880"/>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greater than 646, so discard the first half.</a:t>
              </a:r>
              <a:endParaRPr lang="en-US" sz="2400" b="0">
                <a:solidFill>
                  <a:srgbClr val="000000"/>
                </a:solidFill>
                <a:latin typeface="Helvetica Neue" charset="0"/>
              </a:endParaRPr>
            </a:p>
          </p:txBody>
        </p:sp>
      </p:grpSp>
      <p:grpSp>
        <p:nvGrpSpPr>
          <p:cNvPr id="30" name="Group 206"/>
          <p:cNvGrpSpPr>
            <a:grpSpLocks/>
          </p:cNvGrpSpPr>
          <p:nvPr/>
        </p:nvGrpSpPr>
        <p:grpSpPr bwMode="auto">
          <a:xfrm>
            <a:off x="228600" y="1001713"/>
            <a:ext cx="8537575" cy="588962"/>
            <a:chOff x="144" y="3133"/>
            <a:chExt cx="5378" cy="371"/>
          </a:xfrm>
        </p:grpSpPr>
        <p:sp>
          <p:nvSpPr>
            <p:cNvPr id="36936" name="Rectangle 207"/>
            <p:cNvSpPr>
              <a:spLocks noChangeArrowheads="1"/>
            </p:cNvSpPr>
            <p:nvPr/>
          </p:nvSpPr>
          <p:spPr bwMode="auto">
            <a:xfrm>
              <a:off x="205" y="3133"/>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37" name="Text Box 208"/>
            <p:cNvSpPr txBox="1">
              <a:spLocks noChangeArrowheads="1"/>
            </p:cNvSpPr>
            <p:nvPr/>
          </p:nvSpPr>
          <p:spPr bwMode="auto">
            <a:xfrm>
              <a:off x="144" y="3176"/>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38" name="Text Box 209"/>
            <p:cNvSpPr txBox="1">
              <a:spLocks noChangeArrowheads="1"/>
            </p:cNvSpPr>
            <p:nvPr/>
          </p:nvSpPr>
          <p:spPr bwMode="auto">
            <a:xfrm>
              <a:off x="1974" y="3144"/>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165 + 168</a:t>
              </a:r>
            </a:p>
          </p:txBody>
        </p:sp>
        <p:sp>
          <p:nvSpPr>
            <p:cNvPr id="36939" name="Text Box 210"/>
            <p:cNvSpPr txBox="1">
              <a:spLocks noChangeArrowheads="1"/>
            </p:cNvSpPr>
            <p:nvPr/>
          </p:nvSpPr>
          <p:spPr bwMode="auto">
            <a:xfrm>
              <a:off x="1968" y="3292"/>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40" name="Text Box 211"/>
            <p:cNvSpPr txBox="1">
              <a:spLocks noChangeArrowheads="1"/>
            </p:cNvSpPr>
            <p:nvPr/>
          </p:nvSpPr>
          <p:spPr bwMode="auto">
            <a:xfrm>
              <a:off x="2520" y="3176"/>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651 at index 166:</a:t>
              </a:r>
              <a:endParaRPr lang="en-US" sz="2400" b="0">
                <a:solidFill>
                  <a:srgbClr val="000000"/>
                </a:solidFill>
                <a:latin typeface="Helvetica Neue" charset="0"/>
              </a:endParaRPr>
            </a:p>
          </p:txBody>
        </p:sp>
        <p:sp>
          <p:nvSpPr>
            <p:cNvPr id="36941" name="Line 212"/>
            <p:cNvSpPr>
              <a:spLocks noChangeShapeType="1"/>
            </p:cNvSpPr>
            <p:nvPr/>
          </p:nvSpPr>
          <p:spPr bwMode="auto">
            <a:xfrm flipV="1">
              <a:off x="2024" y="3327"/>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31" name="Group 213"/>
          <p:cNvGrpSpPr>
            <a:grpSpLocks/>
          </p:cNvGrpSpPr>
          <p:nvPr/>
        </p:nvGrpSpPr>
        <p:grpSpPr bwMode="auto">
          <a:xfrm>
            <a:off x="228600" y="1001713"/>
            <a:ext cx="8542338" cy="544512"/>
            <a:chOff x="144" y="3129"/>
            <a:chExt cx="5381" cy="343"/>
          </a:xfrm>
        </p:grpSpPr>
        <p:sp>
          <p:nvSpPr>
            <p:cNvPr id="36934" name="Rectangle 214"/>
            <p:cNvSpPr>
              <a:spLocks noChangeArrowheads="1"/>
            </p:cNvSpPr>
            <p:nvPr/>
          </p:nvSpPr>
          <p:spPr bwMode="auto">
            <a:xfrm>
              <a:off x="208" y="3129"/>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35" name="Text Box 215"/>
            <p:cNvSpPr txBox="1">
              <a:spLocks noChangeArrowheads="1"/>
            </p:cNvSpPr>
            <p:nvPr/>
          </p:nvSpPr>
          <p:spPr bwMode="auto">
            <a:xfrm>
              <a:off x="144" y="3168"/>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less than 651, so discard the second half.</a:t>
              </a:r>
              <a:endParaRPr lang="en-US" sz="2400" b="0">
                <a:solidFill>
                  <a:srgbClr val="000000"/>
                </a:solidFill>
                <a:latin typeface="Helvetica Neue" charset="0"/>
              </a:endParaRPr>
            </a:p>
          </p:txBody>
        </p:sp>
      </p:grpSp>
      <p:grpSp>
        <p:nvGrpSpPr>
          <p:cNvPr id="36864" name="Group 216"/>
          <p:cNvGrpSpPr>
            <a:grpSpLocks/>
          </p:cNvGrpSpPr>
          <p:nvPr/>
        </p:nvGrpSpPr>
        <p:grpSpPr bwMode="auto">
          <a:xfrm>
            <a:off x="228600" y="1001713"/>
            <a:ext cx="8542338" cy="585787"/>
            <a:chOff x="144" y="3519"/>
            <a:chExt cx="5381" cy="369"/>
          </a:xfrm>
        </p:grpSpPr>
        <p:sp>
          <p:nvSpPr>
            <p:cNvPr id="36928" name="Rectangle 217"/>
            <p:cNvSpPr>
              <a:spLocks noChangeArrowheads="1"/>
            </p:cNvSpPr>
            <p:nvPr/>
          </p:nvSpPr>
          <p:spPr bwMode="auto">
            <a:xfrm>
              <a:off x="208" y="3519"/>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29" name="Text Box 218"/>
            <p:cNvSpPr txBox="1">
              <a:spLocks noChangeArrowheads="1"/>
            </p:cNvSpPr>
            <p:nvPr/>
          </p:nvSpPr>
          <p:spPr bwMode="auto">
            <a:xfrm>
              <a:off x="144" y="3560"/>
              <a:ext cx="2160"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Continue with element </a:t>
              </a:r>
              <a:endParaRPr lang="en-US" sz="2400" b="0">
                <a:solidFill>
                  <a:srgbClr val="000000"/>
                </a:solidFill>
                <a:latin typeface="Helvetica Neue" charset="0"/>
              </a:endParaRPr>
            </a:p>
          </p:txBody>
        </p:sp>
        <p:sp>
          <p:nvSpPr>
            <p:cNvPr id="36930" name="Text Box 219"/>
            <p:cNvSpPr txBox="1">
              <a:spLocks noChangeArrowheads="1"/>
            </p:cNvSpPr>
            <p:nvPr/>
          </p:nvSpPr>
          <p:spPr bwMode="auto">
            <a:xfrm>
              <a:off x="1974" y="3528"/>
              <a:ext cx="642"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165 + 165</a:t>
              </a:r>
            </a:p>
          </p:txBody>
        </p:sp>
        <p:sp>
          <p:nvSpPr>
            <p:cNvPr id="36931" name="Text Box 220"/>
            <p:cNvSpPr txBox="1">
              <a:spLocks noChangeArrowheads="1"/>
            </p:cNvSpPr>
            <p:nvPr/>
          </p:nvSpPr>
          <p:spPr bwMode="auto">
            <a:xfrm>
              <a:off x="1968" y="3676"/>
              <a:ext cx="648" cy="212"/>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b="0">
                  <a:solidFill>
                    <a:srgbClr val="000000"/>
                  </a:solidFill>
                </a:rPr>
                <a:t>2</a:t>
              </a:r>
            </a:p>
          </p:txBody>
        </p:sp>
        <p:sp>
          <p:nvSpPr>
            <p:cNvPr id="36932" name="Text Box 221"/>
            <p:cNvSpPr txBox="1">
              <a:spLocks noChangeArrowheads="1"/>
            </p:cNvSpPr>
            <p:nvPr/>
          </p:nvSpPr>
          <p:spPr bwMode="auto">
            <a:xfrm>
              <a:off x="2520" y="3552"/>
              <a:ext cx="2688"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 which is the 650 at index 165:</a:t>
              </a:r>
              <a:endParaRPr lang="en-US" sz="2400" b="0">
                <a:solidFill>
                  <a:srgbClr val="000000"/>
                </a:solidFill>
                <a:latin typeface="Helvetica Neue" charset="0"/>
              </a:endParaRPr>
            </a:p>
          </p:txBody>
        </p:sp>
        <p:sp>
          <p:nvSpPr>
            <p:cNvPr id="36933" name="Line 222"/>
            <p:cNvSpPr>
              <a:spLocks noChangeShapeType="1"/>
            </p:cNvSpPr>
            <p:nvPr/>
          </p:nvSpPr>
          <p:spPr bwMode="auto">
            <a:xfrm flipV="1">
              <a:off x="2026" y="3711"/>
              <a:ext cx="554" cy="1"/>
            </a:xfrm>
            <a:prstGeom prst="line">
              <a:avLst/>
            </a:prstGeom>
            <a:noFill/>
            <a:ln w="9525">
              <a:solidFill>
                <a:schemeClr val="tx1"/>
              </a:solidFill>
              <a:round/>
              <a:headEnd/>
              <a:tailEnd/>
            </a:ln>
          </p:spPr>
          <p:txBody>
            <a:bodyPr wrap="none" anchor="ctr">
              <a:prstTxWarp prst="textNoShape">
                <a:avLst/>
              </a:prstTxWarp>
            </a:bodyPr>
            <a:lstStyle/>
            <a:p>
              <a:endParaRPr lang="en-US" sz="1800" b="0">
                <a:solidFill>
                  <a:srgbClr val="000000"/>
                </a:solidFill>
                <a:latin typeface="Helvetica Neue" charset="0"/>
              </a:endParaRPr>
            </a:p>
          </p:txBody>
        </p:sp>
      </p:grpSp>
      <p:grpSp>
        <p:nvGrpSpPr>
          <p:cNvPr id="36865" name="Group 223"/>
          <p:cNvGrpSpPr>
            <a:grpSpLocks/>
          </p:cNvGrpSpPr>
          <p:nvPr/>
        </p:nvGrpSpPr>
        <p:grpSpPr bwMode="auto">
          <a:xfrm>
            <a:off x="228600" y="1001713"/>
            <a:ext cx="8542338" cy="544512"/>
            <a:chOff x="144" y="3465"/>
            <a:chExt cx="5381" cy="343"/>
          </a:xfrm>
        </p:grpSpPr>
        <p:sp>
          <p:nvSpPr>
            <p:cNvPr id="36926" name="Rectangle 224"/>
            <p:cNvSpPr>
              <a:spLocks noChangeArrowheads="1"/>
            </p:cNvSpPr>
            <p:nvPr/>
          </p:nvSpPr>
          <p:spPr bwMode="auto">
            <a:xfrm>
              <a:off x="208" y="3465"/>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27" name="Text Box 225"/>
            <p:cNvSpPr txBox="1">
              <a:spLocks noChangeArrowheads="1"/>
            </p:cNvSpPr>
            <p:nvPr/>
          </p:nvSpPr>
          <p:spPr bwMode="auto">
            <a:xfrm>
              <a:off x="144" y="3504"/>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a:solidFill>
                    <a:srgbClr val="000000"/>
                  </a:solidFill>
                </a:rPr>
                <a:t>The key 650 is equal to 650, so the process is finished.</a:t>
              </a:r>
              <a:endParaRPr lang="en-US" sz="2400" b="0">
                <a:solidFill>
                  <a:srgbClr val="000000"/>
                </a:solidFill>
                <a:latin typeface="Helvetica Neue" charset="0"/>
              </a:endParaRPr>
            </a:p>
          </p:txBody>
        </p:sp>
      </p:grpSp>
      <p:grpSp>
        <p:nvGrpSpPr>
          <p:cNvPr id="36866" name="Group 226"/>
          <p:cNvGrpSpPr>
            <a:grpSpLocks/>
          </p:cNvGrpSpPr>
          <p:nvPr/>
        </p:nvGrpSpPr>
        <p:grpSpPr bwMode="auto">
          <a:xfrm>
            <a:off x="192088" y="1001713"/>
            <a:ext cx="8578851" cy="544512"/>
            <a:chOff x="121" y="3465"/>
            <a:chExt cx="5404" cy="343"/>
          </a:xfrm>
        </p:grpSpPr>
        <p:sp>
          <p:nvSpPr>
            <p:cNvPr id="36924" name="Rectangle 227"/>
            <p:cNvSpPr>
              <a:spLocks noChangeArrowheads="1"/>
            </p:cNvSpPr>
            <p:nvPr/>
          </p:nvSpPr>
          <p:spPr bwMode="auto">
            <a:xfrm>
              <a:off x="208" y="3465"/>
              <a:ext cx="5317" cy="343"/>
            </a:xfrm>
            <a:prstGeom prst="rect">
              <a:avLst/>
            </a:prstGeom>
            <a:solidFill>
              <a:srgbClr val="CCFFFF"/>
            </a:solidFill>
            <a:ln w="9525">
              <a:noFill/>
              <a:miter lim="800000"/>
              <a:headEnd/>
              <a:tailEnd/>
            </a:ln>
          </p:spPr>
          <p:txBody>
            <a:bodyPr wrap="none" anchor="ctr">
              <a:prstTxWarp prst="textNoShape">
                <a:avLst/>
              </a:prstTxWarp>
            </a:bodyPr>
            <a:lstStyle/>
            <a:p>
              <a:pPr algn="ctr"/>
              <a:endParaRPr lang="en-GB" sz="1600" b="0">
                <a:solidFill>
                  <a:srgbClr val="FF0000"/>
                </a:solidFill>
                <a:latin typeface="Helvetica Neue" charset="0"/>
              </a:endParaRPr>
            </a:p>
          </p:txBody>
        </p:sp>
        <p:sp>
          <p:nvSpPr>
            <p:cNvPr id="36925" name="Text Box 228"/>
            <p:cNvSpPr txBox="1">
              <a:spLocks noChangeArrowheads="1"/>
            </p:cNvSpPr>
            <p:nvPr/>
          </p:nvSpPr>
          <p:spPr bwMode="auto">
            <a:xfrm>
              <a:off x="121" y="3504"/>
              <a:ext cx="5376"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b="0" dirty="0">
                  <a:solidFill>
                    <a:srgbClr val="000000"/>
                  </a:solidFill>
                </a:rPr>
                <a:t>Binary search needs to look at only eight elements to find 650.</a:t>
              </a:r>
              <a:endParaRPr lang="en-US" sz="2400" b="0" dirty="0">
                <a:solidFill>
                  <a:srgbClr val="000000"/>
                </a:solidFill>
                <a:latin typeface="Helvetica Neue"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19265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192650"/>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9235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499"/>
                                          </p:stCondLst>
                                        </p:cTn>
                                        <p:tgtEl>
                                          <p:spTgt spid="20"/>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926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92651"/>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192357"/>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499"/>
                                          </p:stCondLst>
                                        </p:cTn>
                                        <p:tgtEl>
                                          <p:spTgt spid="22"/>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9265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2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192652"/>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192358"/>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0"/>
                                  </p:stCondLst>
                                  <p:childTnLst>
                                    <p:set>
                                      <p:cBhvr>
                                        <p:cTn id="60" dur="1" fill="hold">
                                          <p:stCondLst>
                                            <p:cond delay="499"/>
                                          </p:stCondLst>
                                        </p:cTn>
                                        <p:tgtEl>
                                          <p:spTgt spid="24"/>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9265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499"/>
                                          </p:stCondLst>
                                        </p:cTn>
                                        <p:tgtEl>
                                          <p:spTgt spid="2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childTnLst>
                                </p:cTn>
                              </p:par>
                              <p:par>
                                <p:cTn id="72" presetID="1" presetClass="exit" presetSubtype="0" fill="hold" grpId="1" nodeType="withEffect">
                                  <p:stCondLst>
                                    <p:cond delay="0"/>
                                  </p:stCondLst>
                                  <p:childTnLst>
                                    <p:set>
                                      <p:cBhvr>
                                        <p:cTn id="73" dur="1" fill="hold">
                                          <p:stCondLst>
                                            <p:cond delay="0"/>
                                          </p:stCondLst>
                                        </p:cTn>
                                        <p:tgtEl>
                                          <p:spTgt spid="192653"/>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19235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499"/>
                                          </p:stCondLst>
                                        </p:cTn>
                                        <p:tgtEl>
                                          <p:spTgt spid="26"/>
                                        </p:tgtEl>
                                        <p:attrNameLst>
                                          <p:attrName>style.visibility</p:attrName>
                                        </p:attrNameLst>
                                      </p:cBhvr>
                                      <p:to>
                                        <p:strVal val="visible"/>
                                      </p:to>
                                    </p:set>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0"/>
                                          </p:stCondLst>
                                        </p:cTn>
                                        <p:tgtEl>
                                          <p:spTgt spid="1926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499"/>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4"/>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192654"/>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192362"/>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nodeType="afterEffect">
                                  <p:stCondLst>
                                    <p:cond delay="0"/>
                                  </p:stCondLst>
                                  <p:childTnLst>
                                    <p:set>
                                      <p:cBhvr>
                                        <p:cTn id="95" dur="1" fill="hold">
                                          <p:stCondLst>
                                            <p:cond delay="499"/>
                                          </p:stCondLst>
                                        </p:cTn>
                                        <p:tgtEl>
                                          <p:spTgt spid="28"/>
                                        </p:tgtEl>
                                        <p:attrNameLst>
                                          <p:attrName>style.visibility</p:attrName>
                                        </p:attrNameLst>
                                      </p:cBhvr>
                                      <p:to>
                                        <p:strVal val="visible"/>
                                      </p:to>
                                    </p:set>
                                  </p:childTnLst>
                                </p:cTn>
                              </p:par>
                            </p:childTnLst>
                          </p:cTn>
                        </p:par>
                        <p:par>
                          <p:cTn id="96" fill="hold">
                            <p:stCondLst>
                              <p:cond delay="500"/>
                            </p:stCondLst>
                            <p:childTnLst>
                              <p:par>
                                <p:cTn id="97" presetID="1" presetClass="entr" presetSubtype="0" fill="hold" grpId="0" nodeType="afterEffect">
                                  <p:stCondLst>
                                    <p:cond delay="0"/>
                                  </p:stCondLst>
                                  <p:childTnLst>
                                    <p:set>
                                      <p:cBhvr>
                                        <p:cTn id="98" dur="1" fill="hold">
                                          <p:stCondLst>
                                            <p:cond delay="0"/>
                                          </p:stCondLst>
                                        </p:cTn>
                                        <p:tgtEl>
                                          <p:spTgt spid="19265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499"/>
                                          </p:stCondLst>
                                        </p:cTn>
                                        <p:tgtEl>
                                          <p:spTgt spid="2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192655"/>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92360"/>
                                        </p:tgtEl>
                                        <p:attrNameLst>
                                          <p:attrName>style.visibility</p:attrName>
                                        </p:attrNameLst>
                                      </p:cBhvr>
                                      <p:to>
                                        <p:strVal val="visible"/>
                                      </p:to>
                                    </p:set>
                                  </p:childTnLst>
                                </p:cTn>
                              </p:par>
                            </p:childTnLst>
                          </p:cTn>
                        </p:par>
                        <p:par>
                          <p:cTn id="111" fill="hold">
                            <p:stCondLst>
                              <p:cond delay="0"/>
                            </p:stCondLst>
                            <p:childTnLst>
                              <p:par>
                                <p:cTn id="112" presetID="1" presetClass="entr" presetSubtype="0" fill="hold" nodeType="afterEffect">
                                  <p:stCondLst>
                                    <p:cond delay="0"/>
                                  </p:stCondLst>
                                  <p:childTnLst>
                                    <p:set>
                                      <p:cBhvr>
                                        <p:cTn id="113" dur="1" fill="hold">
                                          <p:stCondLst>
                                            <p:cond delay="499"/>
                                          </p:stCondLst>
                                        </p:cTn>
                                        <p:tgtEl>
                                          <p:spTgt spid="30"/>
                                        </p:tgtEl>
                                        <p:attrNameLst>
                                          <p:attrName>style.visibility</p:attrName>
                                        </p:attrNameLst>
                                      </p:cBhvr>
                                      <p:to>
                                        <p:strVal val="visible"/>
                                      </p:to>
                                    </p:set>
                                  </p:childTnLst>
                                </p:cTn>
                              </p:par>
                            </p:childTnLst>
                          </p:cTn>
                        </p:par>
                        <p:par>
                          <p:cTn id="114" fill="hold">
                            <p:stCondLst>
                              <p:cond delay="500"/>
                            </p:stCondLst>
                            <p:childTnLst>
                              <p:par>
                                <p:cTn id="115" presetID="1" presetClass="entr" presetSubtype="0" fill="hold" grpId="0" nodeType="afterEffect">
                                  <p:stCondLst>
                                    <p:cond delay="0"/>
                                  </p:stCondLst>
                                  <p:childTnLst>
                                    <p:set>
                                      <p:cBhvr>
                                        <p:cTn id="116" dur="1" fill="hold">
                                          <p:stCondLst>
                                            <p:cond delay="0"/>
                                          </p:stCondLst>
                                        </p:cTn>
                                        <p:tgtEl>
                                          <p:spTgt spid="19265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499"/>
                                          </p:stCondLst>
                                        </p:cTn>
                                        <p:tgtEl>
                                          <p:spTgt spid="31"/>
                                        </p:tgtEl>
                                        <p:attrNameLst>
                                          <p:attrName>style.visibility</p:attrName>
                                        </p:attrNameLst>
                                      </p:cBhvr>
                                      <p:to>
                                        <p:strVal val="visible"/>
                                      </p:to>
                                    </p:set>
                                  </p:childTnLst>
                                </p:cTn>
                              </p:par>
                            </p:childTnLst>
                          </p:cTn>
                        </p:par>
                        <p:par>
                          <p:cTn id="121" fill="hold">
                            <p:stCondLst>
                              <p:cond delay="500"/>
                            </p:stCondLst>
                            <p:childTnLst>
                              <p:par>
                                <p:cTn id="122" presetID="1" presetClass="entr" presetSubtype="0" fill="hold" nodeType="afterEffect">
                                  <p:stCondLst>
                                    <p:cond delay="0"/>
                                  </p:stCondLst>
                                  <p:childTnLst>
                                    <p:set>
                                      <p:cBhvr>
                                        <p:cTn id="123" dur="1" fill="hold">
                                          <p:stCondLst>
                                            <p:cond delay="0"/>
                                          </p:stCondLst>
                                        </p:cTn>
                                        <p:tgtEl>
                                          <p:spTgt spid="16"/>
                                        </p:tgtEl>
                                        <p:attrNameLst>
                                          <p:attrName>style.visibility</p:attrName>
                                        </p:attrNameLst>
                                      </p:cBhvr>
                                      <p:to>
                                        <p:strVal val="visible"/>
                                      </p:to>
                                    </p:set>
                                  </p:childTnLst>
                                </p:cTn>
                              </p:par>
                              <p:par>
                                <p:cTn id="124" presetID="1" presetClass="exit" presetSubtype="0" fill="hold" grpId="1" nodeType="withEffect">
                                  <p:stCondLst>
                                    <p:cond delay="0"/>
                                  </p:stCondLst>
                                  <p:childTnLst>
                                    <p:set>
                                      <p:cBhvr>
                                        <p:cTn id="125" dur="1" fill="hold">
                                          <p:stCondLst>
                                            <p:cond delay="0"/>
                                          </p:stCondLst>
                                        </p:cTn>
                                        <p:tgtEl>
                                          <p:spTgt spid="192656"/>
                                        </p:tgtEl>
                                        <p:attrNameLst>
                                          <p:attrName>style.visibility</p:attrName>
                                        </p:attrNameLst>
                                      </p:cBhvr>
                                      <p:to>
                                        <p:strVal val="hidden"/>
                                      </p:to>
                                    </p:set>
                                  </p:childTnLst>
                                </p:cTn>
                              </p:par>
                              <p:par>
                                <p:cTn id="126" presetID="1" presetClass="entr" presetSubtype="0" fill="hold" grpId="0" nodeType="withEffect">
                                  <p:stCondLst>
                                    <p:cond delay="0"/>
                                  </p:stCondLst>
                                  <p:childTnLst>
                                    <p:set>
                                      <p:cBhvr>
                                        <p:cTn id="127" dur="1" fill="hold">
                                          <p:stCondLst>
                                            <p:cond delay="0"/>
                                          </p:stCondLst>
                                        </p:cTn>
                                        <p:tgtEl>
                                          <p:spTgt spid="192361"/>
                                        </p:tgtEl>
                                        <p:attrNameLst>
                                          <p:attrName>style.visibility</p:attrName>
                                        </p:attrNameLst>
                                      </p:cBhvr>
                                      <p:to>
                                        <p:strVal val="visible"/>
                                      </p:to>
                                    </p:set>
                                  </p:childTnLst>
                                </p:cTn>
                              </p:par>
                            </p:childTnLst>
                          </p:cTn>
                        </p:par>
                        <p:par>
                          <p:cTn id="128" fill="hold">
                            <p:stCondLst>
                              <p:cond delay="500"/>
                            </p:stCondLst>
                            <p:childTnLst>
                              <p:par>
                                <p:cTn id="129" presetID="1" presetClass="entr" presetSubtype="0" fill="hold" nodeType="afterEffect">
                                  <p:stCondLst>
                                    <p:cond delay="0"/>
                                  </p:stCondLst>
                                  <p:childTnLst>
                                    <p:set>
                                      <p:cBhvr>
                                        <p:cTn id="130" dur="1" fill="hold">
                                          <p:stCondLst>
                                            <p:cond delay="499"/>
                                          </p:stCondLst>
                                        </p:cTn>
                                        <p:tgtEl>
                                          <p:spTgt spid="36864"/>
                                        </p:tgtEl>
                                        <p:attrNameLst>
                                          <p:attrName>style.visibility</p:attrName>
                                        </p:attrNameLst>
                                      </p:cBhvr>
                                      <p:to>
                                        <p:strVal val="visible"/>
                                      </p:to>
                                    </p:se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19265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499"/>
                                          </p:stCondLst>
                                        </p:cTn>
                                        <p:tgtEl>
                                          <p:spTgt spid="36865"/>
                                        </p:tgtEl>
                                        <p:attrNameLst>
                                          <p:attrName>style.visibility</p:attrName>
                                        </p:attrNameLst>
                                      </p:cBhvr>
                                      <p:to>
                                        <p:strVal val="visible"/>
                                      </p:to>
                                    </p:set>
                                  </p:childTnLst>
                                </p:cTn>
                              </p:par>
                            </p:childTnLst>
                          </p:cTn>
                        </p:par>
                        <p:par>
                          <p:cTn id="138" fill="hold">
                            <p:stCondLst>
                              <p:cond delay="500"/>
                            </p:stCondLst>
                            <p:childTnLst>
                              <p:par>
                                <p:cTn id="139" presetID="1" presetClass="entr" presetSubtype="0" fill="hold" nodeType="afterEffect">
                                  <p:stCondLst>
                                    <p:cond delay="0"/>
                                  </p:stCondLst>
                                  <p:childTnLst>
                                    <p:set>
                                      <p:cBhvr>
                                        <p:cTn id="140" dur="1" fill="hold">
                                          <p:stCondLst>
                                            <p:cond delay="499"/>
                                          </p:stCondLst>
                                        </p:cTn>
                                        <p:tgtEl>
                                          <p:spTgt spid="36866"/>
                                        </p:tgtEl>
                                        <p:attrNameLst>
                                          <p:attrName>style.visibility</p:attrName>
                                        </p:attrNameLst>
                                      </p:cBhvr>
                                      <p:to>
                                        <p:strVal val="visible"/>
                                      </p:to>
                                    </p:set>
                                  </p:childTnLst>
                                </p:cTn>
                              </p:par>
                              <p:par>
                                <p:cTn id="141" presetID="1" presetClass="exit" presetSubtype="0" fill="hold" nodeType="withEffect">
                                  <p:stCondLst>
                                    <p:cond delay="0"/>
                                  </p:stCondLst>
                                  <p:childTnLst>
                                    <p:set>
                                      <p:cBhvr>
                                        <p:cTn id="142" dur="1" fill="hold">
                                          <p:stCondLst>
                                            <p:cond delay="0"/>
                                          </p:stCondLst>
                                        </p:cTn>
                                        <p:tgtEl>
                                          <p:spTgt spid="36866"/>
                                        </p:tgtEl>
                                        <p:attrNameLst>
                                          <p:attrName>style.visibility</p:attrName>
                                        </p:attrNameLst>
                                      </p:cBhvr>
                                      <p:to>
                                        <p:strVal val="hidden"/>
                                      </p:to>
                                    </p:set>
                                  </p:childTnLst>
                                </p:cTn>
                              </p:par>
                              <p:par>
                                <p:cTn id="143" presetID="3" presetClass="emph" presetSubtype="2" fill="hold" grpId="0" nodeType="withEffect">
                                  <p:stCondLst>
                                    <p:cond delay="0"/>
                                  </p:stCondLst>
                                  <p:childTnLst>
                                    <p:animClr clrSpc="rgb" dir="cw">
                                      <p:cBhvr override="childStyle">
                                        <p:cTn id="144" dur="10" fill="hold"/>
                                        <p:tgtEl>
                                          <p:spTgt spid="192649"/>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356" grpId="0" animBg="1"/>
      <p:bldP spid="192357" grpId="0" animBg="1"/>
      <p:bldP spid="192358" grpId="0" animBg="1"/>
      <p:bldP spid="192359" grpId="0" animBg="1"/>
      <p:bldP spid="192360" grpId="0" animBg="1"/>
      <p:bldP spid="192361" grpId="0" animBg="1"/>
      <p:bldP spid="192362" grpId="0" animBg="1"/>
      <p:bldP spid="192649" grpId="0"/>
      <p:bldP spid="192650" grpId="0" animBg="1"/>
      <p:bldP spid="192650" grpId="1" animBg="1"/>
      <p:bldP spid="192651" grpId="0" animBg="1"/>
      <p:bldP spid="192651" grpId="1" animBg="1"/>
      <p:bldP spid="192652" grpId="0" animBg="1"/>
      <p:bldP spid="192652" grpId="1" animBg="1"/>
      <p:bldP spid="192653" grpId="0" animBg="1"/>
      <p:bldP spid="192653" grpId="1" animBg="1"/>
      <p:bldP spid="192654" grpId="0" animBg="1"/>
      <p:bldP spid="192654" grpId="1" animBg="1"/>
      <p:bldP spid="192655" grpId="0" animBg="1"/>
      <p:bldP spid="192655" grpId="1" animBg="1"/>
      <p:bldP spid="192656" grpId="0" animBg="1"/>
      <p:bldP spid="192656" grpId="1" animBg="1"/>
      <p:bldP spid="1926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Binary Search</a:t>
            </a:r>
            <a:endParaRPr lang="en-US" dirty="0">
              <a:solidFill>
                <a:schemeClr val="tx1"/>
              </a:solidFill>
            </a:endParaRPr>
          </a:p>
        </p:txBody>
      </p:sp>
      <p:sp>
        <p:nvSpPr>
          <p:cNvPr id="2" name="Rectangle 1"/>
          <p:cNvSpPr/>
          <p:nvPr/>
        </p:nvSpPr>
        <p:spPr>
          <a:xfrm>
            <a:off x="200025" y="1219200"/>
            <a:ext cx="8743950" cy="4770537"/>
          </a:xfrm>
          <a:prstGeom prst="rect">
            <a:avLst/>
          </a:prstGeom>
          <a:solidFill>
            <a:schemeClr val="bg1"/>
          </a:solidFill>
          <a:ln>
            <a:solidFill>
              <a:schemeClr val="tx1"/>
            </a:solidFill>
          </a:ln>
        </p:spPr>
        <p:txBody>
          <a:bodyPr wrap="square">
            <a:spAutoFit/>
          </a:bodyPr>
          <a:lstStyle/>
          <a:p>
            <a:r>
              <a:rPr lang="en-US" altLang="zh-CN" sz="1600" dirty="0">
                <a:solidFill>
                  <a:srgbClr val="0000FF"/>
                </a:solidFill>
                <a:latin typeface="Courier New" charset="0"/>
              </a:rPr>
              <a:t>/*</a:t>
            </a:r>
          </a:p>
          <a:p>
            <a:r>
              <a:rPr lang="en-US" altLang="zh-CN" sz="1600" dirty="0">
                <a:solidFill>
                  <a:srgbClr val="0000FF"/>
                </a:solidFill>
                <a:latin typeface="Courier New" charset="0"/>
              </a:rPr>
              <a:t> * Function: </a:t>
            </a:r>
            <a:r>
              <a:rPr lang="en-US" altLang="zh-CN" sz="1600" dirty="0" err="1">
                <a:solidFill>
                  <a:srgbClr val="0000FF"/>
                </a:solidFill>
                <a:latin typeface="Courier New" charset="0"/>
              </a:rPr>
              <a:t>binarySearch</a:t>
            </a:r>
            <a:endParaRPr lang="en-US" altLang="zh-CN" sz="1600" dirty="0">
              <a:solidFill>
                <a:srgbClr val="0000FF"/>
              </a:solidFill>
              <a:latin typeface="Courier New" charset="0"/>
            </a:endParaRPr>
          </a:p>
          <a:p>
            <a:r>
              <a:rPr lang="en-US" altLang="zh-CN" sz="1600" dirty="0">
                <a:solidFill>
                  <a:srgbClr val="0000FF"/>
                </a:solidFill>
                <a:latin typeface="Courier New" charset="0"/>
              </a:rPr>
              <a:t> * Usage: </a:t>
            </a:r>
            <a:r>
              <a:rPr lang="en-US" altLang="zh-CN" sz="1600" dirty="0" err="1">
                <a:solidFill>
                  <a:srgbClr val="0000FF"/>
                </a:solidFill>
                <a:latin typeface="Courier New" charset="0"/>
              </a:rPr>
              <a:t>int</a:t>
            </a:r>
            <a:r>
              <a:rPr lang="en-US" altLang="zh-CN" sz="1600" dirty="0">
                <a:solidFill>
                  <a:srgbClr val="0000FF"/>
                </a:solidFill>
                <a:latin typeface="Courier New" charset="0"/>
              </a:rPr>
              <a:t> index = </a:t>
            </a:r>
            <a:r>
              <a:rPr lang="en-US" altLang="zh-CN" sz="1600" dirty="0" err="1">
                <a:solidFill>
                  <a:srgbClr val="0000FF"/>
                </a:solidFill>
                <a:latin typeface="Courier New" charset="0"/>
              </a:rPr>
              <a:t>binarySearch</a:t>
            </a:r>
            <a:r>
              <a:rPr lang="en-US" altLang="zh-CN" sz="1600" dirty="0">
                <a:solidFill>
                  <a:srgbClr val="0000FF"/>
                </a:solidFill>
                <a:latin typeface="Courier New" charset="0"/>
              </a:rPr>
              <a:t>(key, </a:t>
            </a:r>
            <a:r>
              <a:rPr lang="en-US" altLang="zh-CN" sz="1600" dirty="0" err="1">
                <a:solidFill>
                  <a:srgbClr val="0000FF"/>
                </a:solidFill>
                <a:latin typeface="Courier New" charset="0"/>
              </a:rPr>
              <a:t>vec</a:t>
            </a:r>
            <a:r>
              <a:rPr lang="en-US" altLang="zh-CN" sz="1600" dirty="0">
                <a:solidFill>
                  <a:srgbClr val="0000FF"/>
                </a:solidFill>
                <a:latin typeface="Courier New" charset="0"/>
              </a:rPr>
              <a:t>, p1, p2);</a:t>
            </a:r>
          </a:p>
          <a:p>
            <a:r>
              <a:rPr lang="en-US" altLang="zh-CN" sz="1600" dirty="0">
                <a:solidFill>
                  <a:srgbClr val="0000FF"/>
                </a:solidFill>
                <a:latin typeface="Courier New" charset="0"/>
              </a:rPr>
              <a:t> * --------------------------------------------------</a:t>
            </a:r>
          </a:p>
          <a:p>
            <a:r>
              <a:rPr lang="en-US" altLang="zh-CN" sz="1600" dirty="0">
                <a:solidFill>
                  <a:srgbClr val="0000FF"/>
                </a:solidFill>
                <a:latin typeface="Courier New" charset="0"/>
              </a:rPr>
              <a:t> * Searches for the specified key in the Vector&lt;string&gt; </a:t>
            </a:r>
            <a:r>
              <a:rPr lang="en-US" altLang="zh-CN" sz="1600" dirty="0" err="1">
                <a:solidFill>
                  <a:srgbClr val="0000FF"/>
                </a:solidFill>
                <a:latin typeface="Courier New" charset="0"/>
              </a:rPr>
              <a:t>vec</a:t>
            </a:r>
            <a:r>
              <a:rPr lang="en-US" altLang="zh-CN" sz="1600" dirty="0">
                <a:solidFill>
                  <a:srgbClr val="0000FF"/>
                </a:solidFill>
                <a:latin typeface="Courier New" charset="0"/>
              </a:rPr>
              <a:t>, looking</a:t>
            </a:r>
          </a:p>
          <a:p>
            <a:r>
              <a:rPr lang="en-US" altLang="zh-CN" sz="1600" dirty="0">
                <a:solidFill>
                  <a:srgbClr val="0000FF"/>
                </a:solidFill>
                <a:latin typeface="Courier New" charset="0"/>
              </a:rPr>
              <a:t> * only at indices between p1 and p2, inclusive.  The function returns</a:t>
            </a:r>
          </a:p>
          <a:p>
            <a:r>
              <a:rPr lang="en-US" altLang="zh-CN" sz="1600" dirty="0">
                <a:solidFill>
                  <a:srgbClr val="0000FF"/>
                </a:solidFill>
                <a:latin typeface="Courier New" charset="0"/>
              </a:rPr>
              <a:t> * the index of a matching element, or -1 if no match is found.</a:t>
            </a:r>
          </a:p>
          <a:p>
            <a:r>
              <a:rPr lang="en-US" altLang="zh-CN" sz="1600" dirty="0">
                <a:solidFill>
                  <a:srgbClr val="0000FF"/>
                </a:solidFill>
                <a:latin typeface="Courier New" charset="0"/>
              </a:rPr>
              <a:t> */</a:t>
            </a:r>
          </a:p>
          <a:p>
            <a:endParaRPr lang="en-US" altLang="zh-CN" sz="1600" dirty="0">
              <a:solidFill>
                <a:srgbClr val="000000"/>
              </a:solidFill>
              <a:latin typeface="Courier New" charset="0"/>
            </a:endParaRPr>
          </a:p>
          <a:p>
            <a:r>
              <a:rPr lang="en-US" altLang="zh-CN" sz="1600" dirty="0" err="1">
                <a:solidFill>
                  <a:srgbClr val="000000"/>
                </a:solidFill>
                <a:latin typeface="Courier New" charset="0"/>
              </a:rPr>
              <a:t>int</a:t>
            </a:r>
            <a:r>
              <a:rPr lang="en-US" altLang="zh-CN" sz="1600" dirty="0">
                <a:solidFill>
                  <a:srgbClr val="000000"/>
                </a:solidFill>
                <a:latin typeface="Courier New" charset="0"/>
              </a:rPr>
              <a:t> </a:t>
            </a:r>
            <a:r>
              <a:rPr lang="en-US" altLang="zh-CN" sz="1600" dirty="0" err="1">
                <a:solidFill>
                  <a:srgbClr val="000000"/>
                </a:solidFill>
                <a:latin typeface="Courier New" charset="0"/>
              </a:rPr>
              <a:t>binarySearch</a:t>
            </a:r>
            <a:r>
              <a:rPr lang="en-US" altLang="zh-CN" sz="1600" dirty="0">
                <a:solidFill>
                  <a:srgbClr val="000000"/>
                </a:solidFill>
                <a:latin typeface="Courier New" charset="0"/>
              </a:rPr>
              <a:t>(string key, Vector&lt;string&gt; &amp; </a:t>
            </a:r>
            <a:r>
              <a:rPr lang="en-US" altLang="zh-CN" sz="1600" dirty="0" err="1">
                <a:solidFill>
                  <a:srgbClr val="000000"/>
                </a:solidFill>
                <a:latin typeface="Courier New" charset="0"/>
              </a:rPr>
              <a:t>vec</a:t>
            </a:r>
            <a:r>
              <a:rPr lang="en-US" altLang="zh-CN" sz="1600" dirty="0">
                <a:solidFill>
                  <a:srgbClr val="000000"/>
                </a:solidFill>
                <a:latin typeface="Courier New" charset="0"/>
              </a:rPr>
              <a:t>, </a:t>
            </a:r>
            <a:r>
              <a:rPr lang="en-US" altLang="zh-CN" sz="1600" dirty="0" err="1">
                <a:solidFill>
                  <a:srgbClr val="000000"/>
                </a:solidFill>
                <a:latin typeface="Courier New" charset="0"/>
              </a:rPr>
              <a:t>int</a:t>
            </a:r>
            <a:r>
              <a:rPr lang="en-US" altLang="zh-CN" sz="1600" dirty="0">
                <a:solidFill>
                  <a:srgbClr val="000000"/>
                </a:solidFill>
                <a:latin typeface="Courier New" charset="0"/>
              </a:rPr>
              <a:t> p1, </a:t>
            </a:r>
            <a:r>
              <a:rPr lang="en-US" altLang="zh-CN" sz="1600" dirty="0" err="1">
                <a:solidFill>
                  <a:srgbClr val="000000"/>
                </a:solidFill>
                <a:latin typeface="Courier New" charset="0"/>
              </a:rPr>
              <a:t>int</a:t>
            </a:r>
            <a:r>
              <a:rPr lang="en-US" altLang="zh-CN" sz="1600" dirty="0">
                <a:solidFill>
                  <a:srgbClr val="000000"/>
                </a:solidFill>
                <a:latin typeface="Courier New" charset="0"/>
              </a:rPr>
              <a:t> p2) {</a:t>
            </a:r>
          </a:p>
          <a:p>
            <a:r>
              <a:rPr lang="en-US" altLang="zh-CN" sz="1600" dirty="0">
                <a:solidFill>
                  <a:srgbClr val="000000"/>
                </a:solidFill>
                <a:latin typeface="Courier New" charset="0"/>
              </a:rPr>
              <a:t>   if (p1 &gt; p2) return -1;</a:t>
            </a:r>
          </a:p>
          <a:p>
            <a:r>
              <a:rPr lang="en-US" altLang="zh-CN" sz="1600" dirty="0">
                <a:solidFill>
                  <a:srgbClr val="000000"/>
                </a:solidFill>
                <a:latin typeface="Courier New" charset="0"/>
              </a:rPr>
              <a:t>   </a:t>
            </a:r>
            <a:r>
              <a:rPr lang="en-US" altLang="zh-CN" sz="1600" dirty="0" err="1">
                <a:solidFill>
                  <a:srgbClr val="000000"/>
                </a:solidFill>
                <a:latin typeface="Courier New" charset="0"/>
              </a:rPr>
              <a:t>int</a:t>
            </a:r>
            <a:r>
              <a:rPr lang="en-US" altLang="zh-CN" sz="1600" dirty="0">
                <a:solidFill>
                  <a:srgbClr val="000000"/>
                </a:solidFill>
                <a:latin typeface="Courier New" charset="0"/>
              </a:rPr>
              <a:t> mid = (p1 + p2) / 2;</a:t>
            </a:r>
          </a:p>
          <a:p>
            <a:r>
              <a:rPr lang="en-US" altLang="zh-CN" sz="1600" dirty="0">
                <a:solidFill>
                  <a:srgbClr val="000000"/>
                </a:solidFill>
                <a:latin typeface="Courier New" charset="0"/>
              </a:rPr>
              <a:t>   if (key == </a:t>
            </a:r>
            <a:r>
              <a:rPr lang="en-US" altLang="zh-CN" sz="1600" dirty="0" err="1">
                <a:solidFill>
                  <a:srgbClr val="000000"/>
                </a:solidFill>
                <a:latin typeface="Courier New" charset="0"/>
              </a:rPr>
              <a:t>vec</a:t>
            </a:r>
            <a:r>
              <a:rPr lang="en-US" altLang="zh-CN" sz="1600" dirty="0">
                <a:solidFill>
                  <a:srgbClr val="000000"/>
                </a:solidFill>
                <a:latin typeface="Courier New" charset="0"/>
              </a:rPr>
              <a:t>[mid]) return mid;</a:t>
            </a:r>
          </a:p>
          <a:p>
            <a:r>
              <a:rPr lang="en-US" altLang="zh-CN" sz="1600" dirty="0">
                <a:solidFill>
                  <a:srgbClr val="000000"/>
                </a:solidFill>
                <a:latin typeface="Courier New" charset="0"/>
              </a:rPr>
              <a:t>   if (key &lt; </a:t>
            </a:r>
            <a:r>
              <a:rPr lang="en-US" altLang="zh-CN" sz="1600" dirty="0" err="1">
                <a:solidFill>
                  <a:srgbClr val="000000"/>
                </a:solidFill>
                <a:latin typeface="Courier New" charset="0"/>
              </a:rPr>
              <a:t>vec</a:t>
            </a:r>
            <a:r>
              <a:rPr lang="en-US" altLang="zh-CN" sz="1600" dirty="0">
                <a:solidFill>
                  <a:srgbClr val="000000"/>
                </a:solidFill>
                <a:latin typeface="Courier New" charset="0"/>
              </a:rPr>
              <a:t>[mid]) {</a:t>
            </a:r>
          </a:p>
          <a:p>
            <a:r>
              <a:rPr lang="en-US" altLang="zh-CN" sz="1600" dirty="0">
                <a:solidFill>
                  <a:srgbClr val="000000"/>
                </a:solidFill>
                <a:latin typeface="Courier New" charset="0"/>
              </a:rPr>
              <a:t>      return </a:t>
            </a:r>
            <a:r>
              <a:rPr lang="en-US" altLang="zh-CN" sz="1600" dirty="0" err="1">
                <a:solidFill>
                  <a:srgbClr val="000000"/>
                </a:solidFill>
                <a:latin typeface="Courier New" charset="0"/>
              </a:rPr>
              <a:t>binarySearch</a:t>
            </a:r>
            <a:r>
              <a:rPr lang="en-US" altLang="zh-CN" sz="1600" dirty="0">
                <a:solidFill>
                  <a:srgbClr val="000000"/>
                </a:solidFill>
                <a:latin typeface="Courier New" charset="0"/>
              </a:rPr>
              <a:t>(key, </a:t>
            </a:r>
            <a:r>
              <a:rPr lang="en-US" altLang="zh-CN" sz="1600" dirty="0" err="1">
                <a:solidFill>
                  <a:srgbClr val="000000"/>
                </a:solidFill>
                <a:latin typeface="Courier New" charset="0"/>
              </a:rPr>
              <a:t>vec</a:t>
            </a:r>
            <a:r>
              <a:rPr lang="en-US" altLang="zh-CN" sz="1600" dirty="0">
                <a:solidFill>
                  <a:srgbClr val="000000"/>
                </a:solidFill>
                <a:latin typeface="Courier New" charset="0"/>
              </a:rPr>
              <a:t>, p1, mid - 1);</a:t>
            </a:r>
          </a:p>
          <a:p>
            <a:r>
              <a:rPr lang="en-US" altLang="zh-CN" sz="1600" dirty="0">
                <a:solidFill>
                  <a:srgbClr val="000000"/>
                </a:solidFill>
                <a:latin typeface="Courier New" charset="0"/>
              </a:rPr>
              <a:t>   } else {</a:t>
            </a:r>
          </a:p>
          <a:p>
            <a:r>
              <a:rPr lang="en-US" altLang="zh-CN" sz="1600" dirty="0">
                <a:solidFill>
                  <a:srgbClr val="000000"/>
                </a:solidFill>
                <a:latin typeface="Courier New" charset="0"/>
              </a:rPr>
              <a:t>      return </a:t>
            </a:r>
            <a:r>
              <a:rPr lang="en-US" altLang="zh-CN" sz="1600" dirty="0" err="1">
                <a:solidFill>
                  <a:srgbClr val="000000"/>
                </a:solidFill>
                <a:latin typeface="Courier New" charset="0"/>
              </a:rPr>
              <a:t>binarySearch</a:t>
            </a:r>
            <a:r>
              <a:rPr lang="en-US" altLang="zh-CN" sz="1600" dirty="0">
                <a:solidFill>
                  <a:srgbClr val="000000"/>
                </a:solidFill>
                <a:latin typeface="Courier New" charset="0"/>
              </a:rPr>
              <a:t>(key, </a:t>
            </a:r>
            <a:r>
              <a:rPr lang="en-US" altLang="zh-CN" sz="1600" dirty="0" err="1">
                <a:solidFill>
                  <a:srgbClr val="000000"/>
                </a:solidFill>
                <a:latin typeface="Courier New" charset="0"/>
              </a:rPr>
              <a:t>vec</a:t>
            </a:r>
            <a:r>
              <a:rPr lang="en-US" altLang="zh-CN" sz="1600" dirty="0">
                <a:solidFill>
                  <a:srgbClr val="000000"/>
                </a:solidFill>
                <a:latin typeface="Courier New" charset="0"/>
              </a:rPr>
              <a:t>, mid + 1, p2);</a:t>
            </a:r>
          </a:p>
          <a:p>
            <a:r>
              <a:rPr lang="en-US" altLang="zh-CN" sz="1600" dirty="0">
                <a:solidFill>
                  <a:srgbClr val="000000"/>
                </a:solidFill>
                <a:latin typeface="Courier New" charset="0"/>
              </a:rPr>
              <a:t>   }</a:t>
            </a:r>
          </a:p>
          <a:p>
            <a:r>
              <a:rPr lang="en-US" altLang="zh-CN" sz="1600" dirty="0">
                <a:solidFill>
                  <a:srgbClr val="000000"/>
                </a:solidFill>
                <a:latin typeface="Courier New" charset="0"/>
              </a:rPr>
              <a:t>}</a:t>
            </a:r>
            <a:endParaRPr lang="zh-CN" altLang="en-US" sz="1600" dirty="0">
              <a:solidFill>
                <a:srgbClr val="000000"/>
              </a:solidFill>
              <a:latin typeface="Courier New" charset="0"/>
            </a:endParaRPr>
          </a:p>
        </p:txBody>
      </p:sp>
    </p:spTree>
    <p:extLst>
      <p:ext uri="{BB962C8B-B14F-4D97-AF65-F5344CB8AC3E}">
        <p14:creationId xmlns:p14="http://schemas.microsoft.com/office/powerpoint/2010/main" val="4104543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Mutual Recursion</a:t>
            </a:r>
            <a:endParaRPr lang="en-US" sz="4000" dirty="0">
              <a:solidFill>
                <a:schemeClr val="tx1"/>
              </a:solidFill>
            </a:endParaRPr>
          </a:p>
        </p:txBody>
      </p:sp>
      <p:sp>
        <p:nvSpPr>
          <p:cNvPr id="655363" name="Rectangle 3"/>
          <p:cNvSpPr>
            <a:spLocks noChangeArrowheads="1"/>
          </p:cNvSpPr>
          <p:nvPr/>
        </p:nvSpPr>
        <p:spPr bwMode="auto">
          <a:xfrm>
            <a:off x="482600" y="1155700"/>
            <a:ext cx="8128000" cy="5473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In some cases, recursive processes involve more than a single function.  Instead, one function calls another, which calls another, which eventually circles back around to the original function.  Such situations are called </a:t>
            </a:r>
            <a:r>
              <a:rPr lang="en-US" sz="2400" i="1" dirty="0">
                <a:solidFill>
                  <a:srgbClr val="FF0000"/>
                </a:solidFill>
              </a:rPr>
              <a:t>mutual recursion</a:t>
            </a:r>
            <a:r>
              <a:rPr lang="en-US" sz="2400" b="0" i="1" dirty="0">
                <a:solidFill>
                  <a:srgbClr val="000000"/>
                </a:solidFill>
              </a:rPr>
              <a:t>.</a:t>
            </a:r>
          </a:p>
          <a:p>
            <a:pPr marL="342900" indent="-342900">
              <a:lnSpc>
                <a:spcPct val="85000"/>
              </a:lnSpc>
              <a:spcAft>
                <a:spcPts val="600"/>
              </a:spcAft>
              <a:buFontTx/>
              <a:buChar char="•"/>
            </a:pPr>
            <a:r>
              <a:rPr lang="en-US" altLang="zh-CN" sz="2400" b="0" dirty="0">
                <a:solidFill>
                  <a:srgbClr val="000000"/>
                </a:solidFill>
              </a:rPr>
              <a:t>The text uses the following simple example to illustrate mutual recursion, although </a:t>
            </a:r>
            <a:r>
              <a:rPr lang="en-US" altLang="zh-CN" sz="2400" b="0" dirty="0">
                <a:solidFill>
                  <a:srgbClr val="FF0000"/>
                </a:solidFill>
              </a:rPr>
              <a:t>it is inefficient!</a:t>
            </a: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p:txBody>
      </p:sp>
      <p:sp>
        <p:nvSpPr>
          <p:cNvPr id="11" name="Rectangle 13"/>
          <p:cNvSpPr>
            <a:spLocks noChangeArrowheads="1"/>
          </p:cNvSpPr>
          <p:nvPr/>
        </p:nvSpPr>
        <p:spPr bwMode="auto">
          <a:xfrm>
            <a:off x="2480722" y="3276600"/>
            <a:ext cx="4182555" cy="2841547"/>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spAutoFit/>
          </a:bodyPr>
          <a:lstStyle/>
          <a:p>
            <a:pPr>
              <a:lnSpc>
                <a:spcPct val="90000"/>
              </a:lnSpc>
            </a:pPr>
            <a:r>
              <a:rPr lang="en-US" sz="1800" noProof="1">
                <a:solidFill>
                  <a:srgbClr val="000000"/>
                </a:solidFill>
                <a:latin typeface="Courier New" charset="0"/>
              </a:rPr>
              <a:t>bool isOdd</a:t>
            </a:r>
            <a:r>
              <a:rPr sz="1800" noProof="1">
                <a:solidFill>
                  <a:srgbClr val="000000"/>
                </a:solidFill>
                <a:latin typeface="Courier New" charset="0"/>
              </a:rPr>
              <a:t>(</a:t>
            </a:r>
            <a:r>
              <a:rPr lang="en-US" sz="1800" noProof="1">
                <a:solidFill>
                  <a:srgbClr val="000000"/>
                </a:solidFill>
                <a:latin typeface="Courier New" charset="0"/>
              </a:rPr>
              <a:t>unsigned int n</a:t>
            </a:r>
            <a:r>
              <a:rPr sz="1800" noProof="1">
                <a:solidFill>
                  <a:srgbClr val="000000"/>
                </a:solidFill>
                <a:latin typeface="Courier New" charset="0"/>
              </a:rPr>
              <a:t>) {</a:t>
            </a:r>
            <a:endParaRPr lang="en-US" sz="1800" noProof="1">
              <a:solidFill>
                <a:srgbClr val="000000"/>
              </a:solidFill>
              <a:latin typeface="Courier New" charset="0"/>
            </a:endParaRPr>
          </a:p>
          <a:p>
            <a:pPr>
              <a:lnSpc>
                <a:spcPct val="90000"/>
              </a:lnSpc>
            </a:pPr>
            <a:r>
              <a:rPr lang="en-US" sz="1800" noProof="1">
                <a:solidFill>
                  <a:srgbClr val="000000"/>
                </a:solidFill>
                <a:latin typeface="Courier New" charset="0"/>
              </a:rPr>
              <a:t>   return !isEven(n);</a:t>
            </a:r>
            <a:endParaRPr sz="1800" noProof="1">
              <a:solidFill>
                <a:srgbClr val="000000"/>
              </a:solidFill>
              <a:latin typeface="Courier New" charset="0"/>
            </a:endParaRPr>
          </a:p>
          <a:p>
            <a:pPr>
              <a:lnSpc>
                <a:spcPct val="90000"/>
              </a:lnSpc>
            </a:pPr>
            <a:r>
              <a:rPr sz="1800" noProof="1">
                <a:solidFill>
                  <a:srgbClr val="000000"/>
                </a:solidFill>
                <a:latin typeface="Courier New" charset="0"/>
              </a:rPr>
              <a:t>}</a:t>
            </a:r>
            <a:endParaRPr lang="en-US" sz="1800" noProof="1">
              <a:solidFill>
                <a:srgbClr val="000000"/>
              </a:solidFill>
              <a:latin typeface="Courier New" charset="0"/>
            </a:endParaRPr>
          </a:p>
          <a:p>
            <a:pPr>
              <a:lnSpc>
                <a:spcPct val="90000"/>
              </a:lnSpc>
            </a:pPr>
            <a:endParaRPr lang="en-US" sz="1800" noProof="1">
              <a:solidFill>
                <a:srgbClr val="000000"/>
              </a:solidFill>
              <a:latin typeface="Courier New" charset="0"/>
            </a:endParaRPr>
          </a:p>
          <a:p>
            <a:pPr>
              <a:lnSpc>
                <a:spcPct val="90000"/>
              </a:lnSpc>
            </a:pPr>
            <a:r>
              <a:rPr lang="en-US" sz="1800" noProof="1">
                <a:solidFill>
                  <a:srgbClr val="000000"/>
                </a:solidFill>
                <a:latin typeface="Courier New" charset="0"/>
              </a:rPr>
              <a:t>bool isEven(unsigned int n) {</a:t>
            </a:r>
          </a:p>
          <a:p>
            <a:pPr>
              <a:lnSpc>
                <a:spcPct val="90000"/>
              </a:lnSpc>
            </a:pPr>
            <a:r>
              <a:rPr lang="en-US" sz="1800" noProof="1">
                <a:solidFill>
                  <a:srgbClr val="000000"/>
                </a:solidFill>
                <a:latin typeface="Courier New" charset="0"/>
              </a:rPr>
              <a:t>   if (n == 0) {</a:t>
            </a:r>
          </a:p>
          <a:p>
            <a:pPr>
              <a:lnSpc>
                <a:spcPct val="90000"/>
              </a:lnSpc>
            </a:pPr>
            <a:r>
              <a:rPr lang="en-US" sz="1800" noProof="1">
                <a:solidFill>
                  <a:srgbClr val="000000"/>
                </a:solidFill>
                <a:latin typeface="Courier New" charset="0"/>
              </a:rPr>
              <a:t>      return true;</a:t>
            </a:r>
          </a:p>
          <a:p>
            <a:pPr>
              <a:lnSpc>
                <a:spcPct val="90000"/>
              </a:lnSpc>
            </a:pPr>
            <a:r>
              <a:rPr lang="en-US" sz="1800" noProof="1">
                <a:solidFill>
                  <a:srgbClr val="000000"/>
                </a:solidFill>
                <a:latin typeface="Courier New" charset="0"/>
              </a:rPr>
              <a:t>   } else {</a:t>
            </a:r>
          </a:p>
          <a:p>
            <a:pPr>
              <a:lnSpc>
                <a:spcPct val="90000"/>
              </a:lnSpc>
            </a:pPr>
            <a:r>
              <a:rPr lang="en-US" sz="1800" noProof="1">
                <a:solidFill>
                  <a:srgbClr val="000000"/>
                </a:solidFill>
                <a:latin typeface="Courier New" charset="0"/>
              </a:rPr>
              <a:t>      return isOdd(n – 1);</a:t>
            </a:r>
          </a:p>
          <a:p>
            <a:pPr>
              <a:lnSpc>
                <a:spcPct val="90000"/>
              </a:lnSpc>
            </a:pPr>
            <a:r>
              <a:rPr lang="en-US" sz="1800" noProof="1">
                <a:solidFill>
                  <a:srgbClr val="000000"/>
                </a:solidFill>
                <a:latin typeface="Courier New" charset="0"/>
              </a:rPr>
              <a:t>   }</a:t>
            </a:r>
          </a:p>
          <a:p>
            <a:pPr>
              <a:lnSpc>
                <a:spcPct val="90000"/>
              </a:lnSpc>
            </a:pPr>
            <a:r>
              <a:rPr lang="en-US" sz="1800" noProof="1">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Thinking Recursively</a:t>
            </a:r>
            <a:endParaRPr lang="en-US" sz="4000" dirty="0">
              <a:solidFill>
                <a:schemeClr val="tx1"/>
              </a:solidFill>
            </a:endParaRPr>
          </a:p>
        </p:txBody>
      </p:sp>
      <p:sp>
        <p:nvSpPr>
          <p:cNvPr id="655363" name="Rectangle 3"/>
          <p:cNvSpPr>
            <a:spLocks noChangeArrowheads="1"/>
          </p:cNvSpPr>
          <p:nvPr/>
        </p:nvSpPr>
        <p:spPr bwMode="auto">
          <a:xfrm>
            <a:off x="482600" y="1155700"/>
            <a:ext cx="8128000" cy="539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Writing recursive programs requires developing a new way of thinking about problems that focuses more on </a:t>
            </a:r>
            <a:r>
              <a:rPr lang="en-US" sz="2400" b="0" dirty="0">
                <a:solidFill>
                  <a:srgbClr val="FF0000"/>
                </a:solidFill>
              </a:rPr>
              <a:t>a holistic view</a:t>
            </a:r>
            <a:r>
              <a:rPr lang="en-US" sz="2400" b="0" dirty="0">
                <a:solidFill>
                  <a:srgbClr val="000000"/>
                </a:solidFill>
              </a:rPr>
              <a:t> of the problem than on the details by adopting the </a:t>
            </a:r>
            <a:r>
              <a:rPr lang="en-US" sz="2400" b="0" dirty="0">
                <a:solidFill>
                  <a:srgbClr val="FF0000"/>
                </a:solidFill>
              </a:rPr>
              <a:t>recursive leap of faith</a:t>
            </a:r>
            <a:r>
              <a:rPr lang="en-US" sz="2400" b="0" dirty="0">
                <a:solidFill>
                  <a:srgbClr val="000000"/>
                </a:solidFill>
              </a:rPr>
              <a:t>.</a:t>
            </a:r>
          </a:p>
          <a:p>
            <a:pPr marL="342900" indent="-342900">
              <a:lnSpc>
                <a:spcPct val="85000"/>
              </a:lnSpc>
              <a:spcAft>
                <a:spcPts val="600"/>
              </a:spcAft>
              <a:buFontTx/>
              <a:buChar char="•"/>
            </a:pPr>
            <a:r>
              <a:rPr lang="en-US" sz="2400" b="0" dirty="0">
                <a:solidFill>
                  <a:srgbClr val="000000"/>
                </a:solidFill>
              </a:rPr>
              <a:t>The following checklist may prove helpful:</a:t>
            </a:r>
          </a:p>
          <a:p>
            <a:pPr marL="800100" lvl="1" indent="-342900">
              <a:lnSpc>
                <a:spcPct val="85000"/>
              </a:lnSpc>
              <a:spcAft>
                <a:spcPts val="600"/>
              </a:spcAft>
              <a:buFont typeface="Lucida Grande"/>
              <a:buChar char="–"/>
            </a:pPr>
            <a:r>
              <a:rPr lang="en-US" sz="2200" b="0" dirty="0"/>
              <a:t>Does your implementation begin by checking for simple cases?</a:t>
            </a:r>
          </a:p>
          <a:p>
            <a:pPr marL="800100" lvl="1" indent="-342900">
              <a:lnSpc>
                <a:spcPct val="85000"/>
              </a:lnSpc>
              <a:spcAft>
                <a:spcPts val="600"/>
              </a:spcAft>
              <a:buFont typeface="Lucida Grande"/>
              <a:buChar char="–"/>
            </a:pPr>
            <a:r>
              <a:rPr lang="en-US" sz="2200" b="0" dirty="0"/>
              <a:t>Have you solved the simple cases correctly?</a:t>
            </a:r>
          </a:p>
          <a:p>
            <a:pPr marL="800100" lvl="1" indent="-342900">
              <a:lnSpc>
                <a:spcPct val="85000"/>
              </a:lnSpc>
              <a:spcAft>
                <a:spcPts val="600"/>
              </a:spcAft>
              <a:buFont typeface="Lucida Grande"/>
              <a:buChar char="–"/>
            </a:pPr>
            <a:r>
              <a:rPr lang="en-US" sz="2200" b="0" dirty="0"/>
              <a:t>Does your recursive decomposition make the problem simpler?</a:t>
            </a:r>
          </a:p>
          <a:p>
            <a:pPr marL="800100" lvl="1" indent="-342900">
              <a:lnSpc>
                <a:spcPct val="85000"/>
              </a:lnSpc>
              <a:spcAft>
                <a:spcPts val="600"/>
              </a:spcAft>
              <a:buFont typeface="Lucida Grande"/>
              <a:buChar char="–"/>
            </a:pPr>
            <a:r>
              <a:rPr lang="en-US" sz="2200" b="0" dirty="0"/>
              <a:t>Does the simplification eventually reach the simple cases?</a:t>
            </a:r>
          </a:p>
          <a:p>
            <a:pPr marL="800100" lvl="1" indent="-342900">
              <a:lnSpc>
                <a:spcPct val="85000"/>
              </a:lnSpc>
              <a:spcAft>
                <a:spcPts val="600"/>
              </a:spcAft>
              <a:buFont typeface="Lucida Grande"/>
              <a:buChar char="–"/>
            </a:pPr>
            <a:r>
              <a:rPr lang="en-US" sz="2200" b="0" dirty="0"/>
              <a:t>Do the recursive calls in your function represent sub-problems that are truly identical in form to the original?</a:t>
            </a:r>
          </a:p>
          <a:p>
            <a:pPr marL="800100" lvl="1" indent="-342900">
              <a:lnSpc>
                <a:spcPct val="85000"/>
              </a:lnSpc>
              <a:spcAft>
                <a:spcPts val="600"/>
              </a:spcAft>
              <a:buFont typeface="Lucida Grande"/>
              <a:buChar char="–"/>
            </a:pPr>
            <a:r>
              <a:rPr lang="en-US" sz="2200" b="0" dirty="0"/>
              <a:t>Do the solutions to the recursive sub-problems provide a complete solution to the original problem?</a:t>
            </a:r>
          </a:p>
          <a:p>
            <a:pPr marL="342900" indent="-342900">
              <a:spcAft>
                <a:spcPts val="600"/>
              </a:spcAft>
              <a:buFont typeface="Arial" panose="020B0604020202020204" pitchFamily="34" charset="0"/>
              <a:buChar char="•"/>
            </a:pPr>
            <a:r>
              <a:rPr lang="en-US" altLang="zh-CN" sz="2400" b="0" dirty="0">
                <a:latin typeface="+mn-lt"/>
              </a:rPr>
              <a:t>Avoid </a:t>
            </a:r>
            <a:r>
              <a:rPr lang="en-US" altLang="zh-CN" sz="2400" i="1" dirty="0">
                <a:solidFill>
                  <a:srgbClr val="FF0000"/>
                </a:solidFill>
                <a:latin typeface="+mn-lt"/>
              </a:rPr>
              <a:t>nonterminating recursion</a:t>
            </a:r>
            <a:r>
              <a:rPr lang="en-US" altLang="zh-CN" sz="2400" i="1" dirty="0">
                <a:latin typeface="+mn-lt"/>
              </a:rPr>
              <a:t>, </a:t>
            </a:r>
            <a:r>
              <a:rPr lang="en-US" altLang="zh-CN" sz="2400" b="0" dirty="0">
                <a:latin typeface="+mn-lt"/>
              </a:rPr>
              <a:t>the recursive analogue of the infinite loop.</a:t>
            </a:r>
            <a:endParaRPr lang="en-US" sz="2200" b="0" dirty="0">
              <a:solidFill>
                <a:srgbClr val="00000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3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53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536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6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536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53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3" grpId="0" uiExpand="1"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Simple Illustration of Recursion</a:t>
            </a:r>
            <a:endParaRPr lang="en-US" sz="4000" dirty="0">
              <a:solidFill>
                <a:schemeClr val="tx1"/>
              </a:solidFill>
            </a:endParaRPr>
          </a:p>
        </p:txBody>
      </p:sp>
      <p:sp>
        <p:nvSpPr>
          <p:cNvPr id="645123" name="Rectangle 3"/>
          <p:cNvSpPr>
            <a:spLocks noChangeArrowheads="1"/>
          </p:cNvSpPr>
          <p:nvPr/>
        </p:nvSpPr>
        <p:spPr bwMode="auto">
          <a:xfrm>
            <a:off x="482600" y="1155700"/>
            <a:ext cx="8128000" cy="539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Suppose that you are the national fundraising director for a charitable organization and need to raise $1,000,000.</a:t>
            </a:r>
          </a:p>
          <a:p>
            <a:pPr marL="342900" indent="-342900">
              <a:lnSpc>
                <a:spcPct val="85000"/>
              </a:lnSpc>
              <a:spcAft>
                <a:spcPts val="1200"/>
              </a:spcAft>
              <a:buFontTx/>
              <a:buChar char="•"/>
            </a:pPr>
            <a:r>
              <a:rPr lang="en-US" altLang="zh-CN" sz="2400" b="0" dirty="0">
                <a:solidFill>
                  <a:srgbClr val="000000"/>
                </a:solidFill>
              </a:rPr>
              <a:t>One possible approach is to find a wealthy donor and ask for a single $1,000,000 contribution.  The problem with that strategy is that individuals with the necessary combination of means and generosity are difficult to find.  Donors are much more likely to make contributions in the $100 range.</a:t>
            </a:r>
          </a:p>
          <a:p>
            <a:pPr marL="342900" indent="-342900">
              <a:lnSpc>
                <a:spcPct val="85000"/>
              </a:lnSpc>
              <a:spcAft>
                <a:spcPts val="1200"/>
              </a:spcAft>
              <a:buFontTx/>
              <a:buChar char="•"/>
            </a:pPr>
            <a:r>
              <a:rPr lang="en-US" altLang="zh-CN" sz="2400" b="0" dirty="0">
                <a:solidFill>
                  <a:srgbClr val="000000"/>
                </a:solidFill>
              </a:rPr>
              <a:t>Another strategy would be to ask 10,000 friends for $100 each.  Unfortunately, most of us don’t have 10,000 friends.</a:t>
            </a:r>
          </a:p>
          <a:p>
            <a:pPr marL="342900" indent="-342900">
              <a:lnSpc>
                <a:spcPct val="85000"/>
              </a:lnSpc>
              <a:spcAft>
                <a:spcPts val="1200"/>
              </a:spcAft>
              <a:buFontTx/>
              <a:buChar char="•"/>
            </a:pPr>
            <a:r>
              <a:rPr lang="en-US" altLang="zh-CN" sz="2400" b="0" dirty="0">
                <a:solidFill>
                  <a:srgbClr val="000000"/>
                </a:solidFill>
              </a:rPr>
              <a:t>There are, however, more promising strategies.  You could, for example, find ten regional coordinators and charge each one with raising $100,000.  Those regional coordinators could in turn delegate the task to local coordinators, each with a goal of $10,000, continuing the process reached a manageable contribution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Thinking Recursively</a:t>
            </a:r>
            <a:endParaRPr lang="en-US" sz="4000" dirty="0">
              <a:solidFill>
                <a:schemeClr val="tx1"/>
              </a:solidFill>
            </a:endParaRPr>
          </a:p>
        </p:txBody>
      </p:sp>
      <p:sp>
        <p:nvSpPr>
          <p:cNvPr id="11" name="Rectangle 13"/>
          <p:cNvSpPr>
            <a:spLocks noChangeArrowheads="1"/>
          </p:cNvSpPr>
          <p:nvPr/>
        </p:nvSpPr>
        <p:spPr bwMode="auto">
          <a:xfrm>
            <a:off x="628650" y="1447800"/>
            <a:ext cx="3733800" cy="175260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noProof="1">
                <a:solidFill>
                  <a:srgbClr val="000000"/>
                </a:solidFill>
                <a:latin typeface="Courier New" charset="0"/>
              </a:rPr>
              <a:t>bool isOdd</a:t>
            </a:r>
            <a:r>
              <a:rPr sz="1600" noProof="1">
                <a:solidFill>
                  <a:srgbClr val="000000"/>
                </a:solidFill>
                <a:latin typeface="Courier New" charset="0"/>
              </a:rPr>
              <a:t>(</a:t>
            </a:r>
            <a:r>
              <a:rPr lang="en-US" sz="1600" noProof="1">
                <a:solidFill>
                  <a:srgbClr val="000000"/>
                </a:solidFill>
                <a:latin typeface="Courier New" charset="0"/>
              </a:rPr>
              <a:t>unsigned int n</a:t>
            </a:r>
            <a:r>
              <a:rPr sz="1600" noProof="1">
                <a:solidFill>
                  <a:srgbClr val="000000"/>
                </a:solidFill>
                <a:latin typeface="Courier New" charset="0"/>
              </a:rPr>
              <a:t>) {</a:t>
            </a: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   return !isEven(n);</a:t>
            </a:r>
            <a:endParaRPr sz="1600" noProof="1">
              <a:solidFill>
                <a:srgbClr val="000000"/>
              </a:solidFill>
              <a:latin typeface="Courier New" charset="0"/>
            </a:endParaRPr>
          </a:p>
          <a:p>
            <a:pPr>
              <a:lnSpc>
                <a:spcPct val="90000"/>
              </a:lnSpc>
            </a:pPr>
            <a:r>
              <a:rPr sz="1600" noProof="1">
                <a:solidFill>
                  <a:srgbClr val="000000"/>
                </a:solidFill>
                <a:latin typeface="Courier New" charset="0"/>
              </a:rPr>
              <a:t>}</a:t>
            </a:r>
            <a:endParaRPr lang="en-US" sz="1600" noProof="1">
              <a:solidFill>
                <a:srgbClr val="000000"/>
              </a:solidFill>
              <a:latin typeface="Courier New" charset="0"/>
            </a:endParaRPr>
          </a:p>
          <a:p>
            <a:pPr>
              <a:lnSpc>
                <a:spcPct val="90000"/>
              </a:lnSpc>
            </a:pP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bool isEven(unsigned int n) {</a:t>
            </a:r>
          </a:p>
          <a:p>
            <a:pPr>
              <a:lnSpc>
                <a:spcPct val="90000"/>
              </a:lnSpc>
            </a:pPr>
            <a:r>
              <a:rPr lang="en-US" sz="1600" noProof="1">
                <a:solidFill>
                  <a:srgbClr val="000000"/>
                </a:solidFill>
                <a:latin typeface="Courier New" charset="0"/>
              </a:rPr>
              <a:t>   return !isOdd(n);</a:t>
            </a:r>
          </a:p>
          <a:p>
            <a:pPr>
              <a:lnSpc>
                <a:spcPct val="90000"/>
              </a:lnSpc>
            </a:pPr>
            <a:r>
              <a:rPr lang="en-US" sz="1600" noProof="1">
                <a:solidFill>
                  <a:srgbClr val="000000"/>
                </a:solidFill>
                <a:latin typeface="Courier New" charset="0"/>
              </a:rPr>
              <a:t>}</a:t>
            </a:r>
          </a:p>
          <a:p>
            <a:pPr>
              <a:lnSpc>
                <a:spcPct val="90000"/>
              </a:lnSpc>
            </a:pPr>
            <a:endParaRPr sz="1600" noProof="1">
              <a:solidFill>
                <a:srgbClr val="000000"/>
              </a:solidFill>
              <a:latin typeface="Courier New" charset="0"/>
            </a:endParaRPr>
          </a:p>
        </p:txBody>
      </p:sp>
      <p:sp>
        <p:nvSpPr>
          <p:cNvPr id="8" name="Rectangle 13"/>
          <p:cNvSpPr>
            <a:spLocks noChangeArrowheads="1"/>
          </p:cNvSpPr>
          <p:nvPr/>
        </p:nvSpPr>
        <p:spPr bwMode="auto">
          <a:xfrm>
            <a:off x="628650" y="3748086"/>
            <a:ext cx="3733800" cy="1952625"/>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noProof="1">
                <a:solidFill>
                  <a:srgbClr val="000000"/>
                </a:solidFill>
                <a:latin typeface="Courier New" charset="0"/>
              </a:rPr>
              <a:t>bool isOdd</a:t>
            </a:r>
            <a:r>
              <a:rPr sz="1600" noProof="1">
                <a:solidFill>
                  <a:srgbClr val="000000"/>
                </a:solidFill>
                <a:latin typeface="Courier New" charset="0"/>
              </a:rPr>
              <a:t>(</a:t>
            </a:r>
            <a:r>
              <a:rPr lang="en-US" sz="1600" noProof="1">
                <a:solidFill>
                  <a:srgbClr val="000000"/>
                </a:solidFill>
                <a:latin typeface="Courier New" charset="0"/>
              </a:rPr>
              <a:t>unsigned int n</a:t>
            </a:r>
            <a:r>
              <a:rPr sz="1600" noProof="1">
                <a:solidFill>
                  <a:srgbClr val="000000"/>
                </a:solidFill>
                <a:latin typeface="Courier New" charset="0"/>
              </a:rPr>
              <a:t>) {</a:t>
            </a: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   return !isEven(n);</a:t>
            </a:r>
            <a:endParaRPr sz="1600" noProof="1">
              <a:solidFill>
                <a:srgbClr val="000000"/>
              </a:solidFill>
              <a:latin typeface="Courier New" charset="0"/>
            </a:endParaRPr>
          </a:p>
          <a:p>
            <a:pPr>
              <a:lnSpc>
                <a:spcPct val="90000"/>
              </a:lnSpc>
            </a:pPr>
            <a:r>
              <a:rPr sz="1600" noProof="1">
                <a:solidFill>
                  <a:srgbClr val="000000"/>
                </a:solidFill>
                <a:latin typeface="Courier New" charset="0"/>
              </a:rPr>
              <a:t>}</a:t>
            </a:r>
            <a:endParaRPr lang="en-US" sz="1600" noProof="1">
              <a:solidFill>
                <a:srgbClr val="000000"/>
              </a:solidFill>
              <a:latin typeface="Courier New" charset="0"/>
            </a:endParaRPr>
          </a:p>
          <a:p>
            <a:pPr>
              <a:lnSpc>
                <a:spcPct val="90000"/>
              </a:lnSpc>
            </a:pP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bool isEven(unsigned int n) {</a:t>
            </a:r>
          </a:p>
          <a:p>
            <a:pPr>
              <a:lnSpc>
                <a:spcPct val="90000"/>
              </a:lnSpc>
            </a:pPr>
            <a:r>
              <a:rPr lang="en-US" sz="1600" noProof="1">
                <a:solidFill>
                  <a:srgbClr val="000000"/>
                </a:solidFill>
                <a:latin typeface="Courier New" charset="0"/>
              </a:rPr>
              <a:t>   if (n == 0) return true;</a:t>
            </a:r>
          </a:p>
          <a:p>
            <a:pPr>
              <a:lnSpc>
                <a:spcPct val="90000"/>
              </a:lnSpc>
            </a:pPr>
            <a:r>
              <a:rPr lang="en-US" sz="1600" noProof="1">
                <a:solidFill>
                  <a:srgbClr val="000000"/>
                </a:solidFill>
                <a:latin typeface="Courier New" charset="0"/>
              </a:rPr>
              <a:t>   return isOdd(n-1);</a:t>
            </a:r>
          </a:p>
          <a:p>
            <a:pPr>
              <a:lnSpc>
                <a:spcPct val="90000"/>
              </a:lnSpc>
            </a:pPr>
            <a:r>
              <a:rPr lang="en-US" sz="1600" noProof="1">
                <a:solidFill>
                  <a:srgbClr val="000000"/>
                </a:solidFill>
                <a:latin typeface="Courier New" charset="0"/>
              </a:rPr>
              <a:t>}</a:t>
            </a:r>
            <a:endParaRPr sz="1600" noProof="1">
              <a:solidFill>
                <a:srgbClr val="000000"/>
              </a:solidFill>
              <a:latin typeface="Courier New" charset="0"/>
            </a:endParaRPr>
          </a:p>
        </p:txBody>
      </p:sp>
      <p:sp>
        <p:nvSpPr>
          <p:cNvPr id="12" name="Rectangle 13"/>
          <p:cNvSpPr>
            <a:spLocks noChangeArrowheads="1"/>
          </p:cNvSpPr>
          <p:nvPr/>
        </p:nvSpPr>
        <p:spPr bwMode="auto">
          <a:xfrm>
            <a:off x="4648200" y="3748087"/>
            <a:ext cx="3733800" cy="1952625"/>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noProof="1">
                <a:solidFill>
                  <a:srgbClr val="000000"/>
                </a:solidFill>
                <a:latin typeface="Courier New" charset="0"/>
              </a:rPr>
              <a:t>bool isOdd</a:t>
            </a:r>
            <a:r>
              <a:rPr sz="1600" noProof="1">
                <a:solidFill>
                  <a:srgbClr val="000000"/>
                </a:solidFill>
                <a:latin typeface="Courier New" charset="0"/>
              </a:rPr>
              <a:t>(</a:t>
            </a:r>
            <a:r>
              <a:rPr lang="en-US" sz="1600" noProof="1">
                <a:solidFill>
                  <a:srgbClr val="000000"/>
                </a:solidFill>
                <a:latin typeface="Courier New" charset="0"/>
              </a:rPr>
              <a:t>unsigned int n</a:t>
            </a:r>
            <a:r>
              <a:rPr sz="1600" noProof="1">
                <a:solidFill>
                  <a:srgbClr val="000000"/>
                </a:solidFill>
                <a:latin typeface="Courier New" charset="0"/>
              </a:rPr>
              <a:t>) {</a:t>
            </a: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   return !isEven(n);</a:t>
            </a:r>
            <a:endParaRPr sz="1600" noProof="1">
              <a:solidFill>
                <a:srgbClr val="000000"/>
              </a:solidFill>
              <a:latin typeface="Courier New" charset="0"/>
            </a:endParaRPr>
          </a:p>
          <a:p>
            <a:pPr>
              <a:lnSpc>
                <a:spcPct val="90000"/>
              </a:lnSpc>
            </a:pPr>
            <a:r>
              <a:rPr sz="1600" noProof="1">
                <a:solidFill>
                  <a:srgbClr val="000000"/>
                </a:solidFill>
                <a:latin typeface="Courier New" charset="0"/>
              </a:rPr>
              <a:t>}</a:t>
            </a:r>
            <a:endParaRPr lang="en-US" sz="1600" noProof="1">
              <a:solidFill>
                <a:srgbClr val="000000"/>
              </a:solidFill>
              <a:latin typeface="Courier New" charset="0"/>
            </a:endParaRPr>
          </a:p>
          <a:p>
            <a:pPr>
              <a:lnSpc>
                <a:spcPct val="90000"/>
              </a:lnSpc>
            </a:pP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bool isEven(unsigned int n) {</a:t>
            </a:r>
          </a:p>
          <a:p>
            <a:pPr>
              <a:lnSpc>
                <a:spcPct val="90000"/>
              </a:lnSpc>
            </a:pPr>
            <a:r>
              <a:rPr lang="en-US" sz="1600" noProof="1">
                <a:solidFill>
                  <a:srgbClr val="000000"/>
                </a:solidFill>
                <a:latin typeface="Courier New" charset="0"/>
              </a:rPr>
              <a:t>   if (n == 0) return true;</a:t>
            </a:r>
          </a:p>
          <a:p>
            <a:pPr>
              <a:lnSpc>
                <a:spcPct val="90000"/>
              </a:lnSpc>
            </a:pPr>
            <a:r>
              <a:rPr lang="en-US" sz="1600" noProof="1">
                <a:solidFill>
                  <a:srgbClr val="000000"/>
                </a:solidFill>
                <a:latin typeface="Courier New" charset="0"/>
              </a:rPr>
              <a:t>   return !isEven(n-1);</a:t>
            </a:r>
          </a:p>
          <a:p>
            <a:pPr>
              <a:lnSpc>
                <a:spcPct val="90000"/>
              </a:lnSpc>
            </a:pPr>
            <a:r>
              <a:rPr lang="en-US" sz="1600" noProof="1">
                <a:solidFill>
                  <a:srgbClr val="000000"/>
                </a:solidFill>
                <a:latin typeface="Courier New" charset="0"/>
              </a:rPr>
              <a:t>}</a:t>
            </a:r>
            <a:endParaRPr sz="1600" noProof="1">
              <a:solidFill>
                <a:srgbClr val="000000"/>
              </a:solidFill>
              <a:latin typeface="Courier New" charset="0"/>
            </a:endParaRPr>
          </a:p>
        </p:txBody>
      </p:sp>
      <p:sp>
        <p:nvSpPr>
          <p:cNvPr id="14" name="Rectangle 13"/>
          <p:cNvSpPr>
            <a:spLocks noChangeArrowheads="1"/>
          </p:cNvSpPr>
          <p:nvPr/>
        </p:nvSpPr>
        <p:spPr bwMode="auto">
          <a:xfrm>
            <a:off x="4648200" y="1447800"/>
            <a:ext cx="3733800" cy="175260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noProof="1">
                <a:solidFill>
                  <a:srgbClr val="000000"/>
                </a:solidFill>
                <a:latin typeface="Courier New" charset="0"/>
              </a:rPr>
              <a:t>bool isOdd</a:t>
            </a:r>
            <a:r>
              <a:rPr sz="1600" noProof="1">
                <a:solidFill>
                  <a:srgbClr val="000000"/>
                </a:solidFill>
                <a:latin typeface="Courier New" charset="0"/>
              </a:rPr>
              <a:t>(</a:t>
            </a:r>
            <a:r>
              <a:rPr lang="en-US" sz="1600" noProof="1">
                <a:solidFill>
                  <a:srgbClr val="000000"/>
                </a:solidFill>
                <a:latin typeface="Courier New" charset="0"/>
              </a:rPr>
              <a:t>unsigned int n</a:t>
            </a:r>
            <a:r>
              <a:rPr sz="1600" noProof="1">
                <a:solidFill>
                  <a:srgbClr val="000000"/>
                </a:solidFill>
                <a:latin typeface="Courier New" charset="0"/>
              </a:rPr>
              <a:t>) {</a:t>
            </a: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   return isEven(n-1);</a:t>
            </a:r>
            <a:endParaRPr sz="1600" noProof="1">
              <a:solidFill>
                <a:srgbClr val="000000"/>
              </a:solidFill>
              <a:latin typeface="Courier New" charset="0"/>
            </a:endParaRPr>
          </a:p>
          <a:p>
            <a:pPr>
              <a:lnSpc>
                <a:spcPct val="90000"/>
              </a:lnSpc>
            </a:pPr>
            <a:r>
              <a:rPr sz="1600" noProof="1">
                <a:solidFill>
                  <a:srgbClr val="000000"/>
                </a:solidFill>
                <a:latin typeface="Courier New" charset="0"/>
              </a:rPr>
              <a:t>}</a:t>
            </a:r>
            <a:endParaRPr lang="en-US" sz="1600" noProof="1">
              <a:solidFill>
                <a:srgbClr val="000000"/>
              </a:solidFill>
              <a:latin typeface="Courier New" charset="0"/>
            </a:endParaRPr>
          </a:p>
          <a:p>
            <a:pPr>
              <a:lnSpc>
                <a:spcPct val="90000"/>
              </a:lnSpc>
            </a:pP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bool isEven(unsigned int n) {</a:t>
            </a:r>
          </a:p>
          <a:p>
            <a:pPr>
              <a:lnSpc>
                <a:spcPct val="90000"/>
              </a:lnSpc>
            </a:pPr>
            <a:r>
              <a:rPr lang="en-US" sz="1600" noProof="1">
                <a:solidFill>
                  <a:srgbClr val="000000"/>
                </a:solidFill>
                <a:latin typeface="Courier New" charset="0"/>
              </a:rPr>
              <a:t>   return isOdd(n-1);</a:t>
            </a:r>
          </a:p>
          <a:p>
            <a:pPr>
              <a:lnSpc>
                <a:spcPct val="90000"/>
              </a:lnSpc>
            </a:pPr>
            <a:r>
              <a:rPr lang="en-US" sz="1600" noProof="1">
                <a:solidFill>
                  <a:srgbClr val="000000"/>
                </a:solidFill>
                <a:latin typeface="Courier New" charset="0"/>
              </a:rPr>
              <a:t>}</a:t>
            </a:r>
          </a:p>
          <a:p>
            <a:pPr>
              <a:lnSpc>
                <a:spcPct val="90000"/>
              </a:lnSpc>
            </a:pPr>
            <a:endParaRPr sz="1600" noProof="1">
              <a:solidFill>
                <a:srgbClr val="000000"/>
              </a:solidFill>
              <a:latin typeface="Courier New" charset="0"/>
            </a:endParaRPr>
          </a:p>
        </p:txBody>
      </p:sp>
      <p:pic>
        <p:nvPicPr>
          <p:cNvPr id="4" name="Picture 3"/>
          <p:cNvPicPr>
            <a:picLocks noChangeAspect="1"/>
          </p:cNvPicPr>
          <p:nvPr/>
        </p:nvPicPr>
        <p:blipFill>
          <a:blip r:embed="rId3"/>
          <a:stretch>
            <a:fillRect/>
          </a:stretch>
        </p:blipFill>
        <p:spPr>
          <a:xfrm>
            <a:off x="3923500" y="2724871"/>
            <a:ext cx="438950" cy="475529"/>
          </a:xfrm>
          <a:prstGeom prst="rect">
            <a:avLst/>
          </a:prstGeom>
        </p:spPr>
      </p:pic>
      <p:pic>
        <p:nvPicPr>
          <p:cNvPr id="17" name="Picture 16"/>
          <p:cNvPicPr>
            <a:picLocks noChangeAspect="1"/>
          </p:cNvPicPr>
          <p:nvPr/>
        </p:nvPicPr>
        <p:blipFill>
          <a:blip r:embed="rId3"/>
          <a:stretch>
            <a:fillRect/>
          </a:stretch>
        </p:blipFill>
        <p:spPr>
          <a:xfrm>
            <a:off x="7943050" y="2724870"/>
            <a:ext cx="438950" cy="475529"/>
          </a:xfrm>
          <a:prstGeom prst="rect">
            <a:avLst/>
          </a:prstGeom>
        </p:spPr>
      </p:pic>
    </p:spTree>
    <p:extLst>
      <p:ext uri="{BB962C8B-B14F-4D97-AF65-F5344CB8AC3E}">
        <p14:creationId xmlns:p14="http://schemas.microsoft.com/office/powerpoint/2010/main" val="277020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Thinking Recursively</a:t>
            </a:r>
            <a:endParaRPr lang="en-US" sz="4000" dirty="0">
              <a:solidFill>
                <a:schemeClr val="tx1"/>
              </a:solidFill>
            </a:endParaRPr>
          </a:p>
        </p:txBody>
      </p:sp>
      <p:sp>
        <p:nvSpPr>
          <p:cNvPr id="13" name="Rectangle 13"/>
          <p:cNvSpPr>
            <a:spLocks noChangeArrowheads="1"/>
          </p:cNvSpPr>
          <p:nvPr/>
        </p:nvSpPr>
        <p:spPr bwMode="auto">
          <a:xfrm>
            <a:off x="638175" y="3886200"/>
            <a:ext cx="3733800" cy="213360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noProof="1">
                <a:solidFill>
                  <a:srgbClr val="000000"/>
                </a:solidFill>
                <a:latin typeface="Courier New" charset="0"/>
              </a:rPr>
              <a:t>bool isOdd</a:t>
            </a:r>
            <a:r>
              <a:rPr sz="1600" noProof="1">
                <a:solidFill>
                  <a:srgbClr val="000000"/>
                </a:solidFill>
                <a:latin typeface="Courier New" charset="0"/>
              </a:rPr>
              <a:t>(</a:t>
            </a:r>
            <a:r>
              <a:rPr lang="en-US" sz="1600" noProof="1">
                <a:solidFill>
                  <a:srgbClr val="000000"/>
                </a:solidFill>
                <a:latin typeface="Courier New" charset="0"/>
              </a:rPr>
              <a:t>unsigned int n</a:t>
            </a:r>
            <a:r>
              <a:rPr sz="1600" noProof="1">
                <a:solidFill>
                  <a:srgbClr val="000000"/>
                </a:solidFill>
                <a:latin typeface="Courier New" charset="0"/>
              </a:rPr>
              <a:t>) {</a:t>
            </a: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   if (n == 1) return true;</a:t>
            </a:r>
          </a:p>
          <a:p>
            <a:pPr>
              <a:lnSpc>
                <a:spcPct val="90000"/>
              </a:lnSpc>
            </a:pPr>
            <a:r>
              <a:rPr lang="en-US" sz="1600" noProof="1">
                <a:solidFill>
                  <a:srgbClr val="000000"/>
                </a:solidFill>
                <a:latin typeface="Courier New" charset="0"/>
              </a:rPr>
              <a:t>   return isEven(n-1);</a:t>
            </a:r>
            <a:endParaRPr sz="1600" noProof="1">
              <a:solidFill>
                <a:srgbClr val="000000"/>
              </a:solidFill>
              <a:latin typeface="Courier New" charset="0"/>
            </a:endParaRPr>
          </a:p>
          <a:p>
            <a:pPr>
              <a:lnSpc>
                <a:spcPct val="90000"/>
              </a:lnSpc>
            </a:pPr>
            <a:r>
              <a:rPr sz="1600" noProof="1">
                <a:solidFill>
                  <a:srgbClr val="000000"/>
                </a:solidFill>
                <a:latin typeface="Courier New" charset="0"/>
              </a:rPr>
              <a:t>}</a:t>
            </a:r>
            <a:endParaRPr lang="en-US" sz="1600" noProof="1">
              <a:solidFill>
                <a:srgbClr val="000000"/>
              </a:solidFill>
              <a:latin typeface="Courier New" charset="0"/>
            </a:endParaRPr>
          </a:p>
          <a:p>
            <a:pPr>
              <a:lnSpc>
                <a:spcPct val="90000"/>
              </a:lnSpc>
            </a:pP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bool isEven(unsigned int n) {</a:t>
            </a:r>
          </a:p>
          <a:p>
            <a:pPr>
              <a:lnSpc>
                <a:spcPct val="90000"/>
              </a:lnSpc>
            </a:pPr>
            <a:r>
              <a:rPr lang="en-US" sz="1600" noProof="1">
                <a:solidFill>
                  <a:srgbClr val="000000"/>
                </a:solidFill>
                <a:latin typeface="Courier New" charset="0"/>
              </a:rPr>
              <a:t>   if (n == 0) return true;</a:t>
            </a:r>
          </a:p>
          <a:p>
            <a:pPr>
              <a:lnSpc>
                <a:spcPct val="90000"/>
              </a:lnSpc>
            </a:pPr>
            <a:r>
              <a:rPr lang="en-US" sz="1600" noProof="1">
                <a:solidFill>
                  <a:srgbClr val="000000"/>
                </a:solidFill>
                <a:latin typeface="Courier New" charset="0"/>
              </a:rPr>
              <a:t>   return isOdd(n-1);</a:t>
            </a:r>
          </a:p>
          <a:p>
            <a:pPr>
              <a:lnSpc>
                <a:spcPct val="90000"/>
              </a:lnSpc>
            </a:pPr>
            <a:r>
              <a:rPr lang="en-US" sz="1600" noProof="1">
                <a:solidFill>
                  <a:srgbClr val="000000"/>
                </a:solidFill>
                <a:latin typeface="Courier New" charset="0"/>
              </a:rPr>
              <a:t>}</a:t>
            </a:r>
            <a:endParaRPr sz="1600" noProof="1">
              <a:solidFill>
                <a:srgbClr val="000000"/>
              </a:solidFill>
              <a:latin typeface="Courier New" charset="0"/>
            </a:endParaRPr>
          </a:p>
        </p:txBody>
      </p:sp>
      <p:sp>
        <p:nvSpPr>
          <p:cNvPr id="16" name="Rectangle 13"/>
          <p:cNvSpPr>
            <a:spLocks noChangeArrowheads="1"/>
          </p:cNvSpPr>
          <p:nvPr/>
        </p:nvSpPr>
        <p:spPr bwMode="auto">
          <a:xfrm>
            <a:off x="638175" y="1295398"/>
            <a:ext cx="3733800" cy="1990726"/>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noProof="1">
                <a:solidFill>
                  <a:srgbClr val="000000"/>
                </a:solidFill>
                <a:latin typeface="Courier New" charset="0"/>
              </a:rPr>
              <a:t>bool isOdd</a:t>
            </a:r>
            <a:r>
              <a:rPr sz="1600" noProof="1">
                <a:solidFill>
                  <a:srgbClr val="000000"/>
                </a:solidFill>
                <a:latin typeface="Courier New" charset="0"/>
              </a:rPr>
              <a:t>(</a:t>
            </a:r>
            <a:r>
              <a:rPr lang="en-US" sz="1600" noProof="1">
                <a:solidFill>
                  <a:srgbClr val="000000"/>
                </a:solidFill>
                <a:latin typeface="Courier New" charset="0"/>
              </a:rPr>
              <a:t>unsigned int n</a:t>
            </a:r>
            <a:r>
              <a:rPr sz="1600" noProof="1">
                <a:solidFill>
                  <a:srgbClr val="000000"/>
                </a:solidFill>
                <a:latin typeface="Courier New" charset="0"/>
              </a:rPr>
              <a:t>) {</a:t>
            </a: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   return !isEven(n);</a:t>
            </a:r>
            <a:endParaRPr sz="1600" noProof="1">
              <a:solidFill>
                <a:srgbClr val="000000"/>
              </a:solidFill>
              <a:latin typeface="Courier New" charset="0"/>
            </a:endParaRPr>
          </a:p>
          <a:p>
            <a:pPr>
              <a:lnSpc>
                <a:spcPct val="90000"/>
              </a:lnSpc>
            </a:pPr>
            <a:r>
              <a:rPr sz="1600" noProof="1">
                <a:solidFill>
                  <a:srgbClr val="000000"/>
                </a:solidFill>
                <a:latin typeface="Courier New" charset="0"/>
              </a:rPr>
              <a:t>}</a:t>
            </a:r>
            <a:endParaRPr lang="en-US" sz="1600" noProof="1">
              <a:solidFill>
                <a:srgbClr val="000000"/>
              </a:solidFill>
              <a:latin typeface="Courier New" charset="0"/>
            </a:endParaRPr>
          </a:p>
          <a:p>
            <a:pPr>
              <a:lnSpc>
                <a:spcPct val="90000"/>
              </a:lnSpc>
            </a:pP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bool isEven(unsigned int n) {</a:t>
            </a:r>
          </a:p>
          <a:p>
            <a:pPr>
              <a:lnSpc>
                <a:spcPct val="90000"/>
              </a:lnSpc>
            </a:pPr>
            <a:r>
              <a:rPr lang="en-US" sz="1600" noProof="1">
                <a:solidFill>
                  <a:srgbClr val="000000"/>
                </a:solidFill>
                <a:latin typeface="Courier New" charset="0"/>
              </a:rPr>
              <a:t>   if (n == 0) return true;</a:t>
            </a:r>
          </a:p>
          <a:p>
            <a:pPr>
              <a:lnSpc>
                <a:spcPct val="90000"/>
              </a:lnSpc>
            </a:pPr>
            <a:r>
              <a:rPr lang="en-US" sz="1600" noProof="1">
                <a:solidFill>
                  <a:srgbClr val="000000"/>
                </a:solidFill>
                <a:latin typeface="Courier New" charset="0"/>
              </a:rPr>
              <a:t>   return isEven(n-2);</a:t>
            </a:r>
          </a:p>
          <a:p>
            <a:pPr>
              <a:lnSpc>
                <a:spcPct val="90000"/>
              </a:lnSpc>
            </a:pPr>
            <a:r>
              <a:rPr lang="en-US" sz="1600" noProof="1">
                <a:solidFill>
                  <a:srgbClr val="000000"/>
                </a:solidFill>
                <a:latin typeface="Courier New" charset="0"/>
              </a:rPr>
              <a:t>}</a:t>
            </a:r>
            <a:endParaRPr sz="1600" noProof="1">
              <a:solidFill>
                <a:srgbClr val="000000"/>
              </a:solidFill>
              <a:latin typeface="Courier New" charset="0"/>
            </a:endParaRPr>
          </a:p>
        </p:txBody>
      </p:sp>
      <p:sp>
        <p:nvSpPr>
          <p:cNvPr id="9" name="Rectangle 13"/>
          <p:cNvSpPr>
            <a:spLocks noChangeArrowheads="1"/>
          </p:cNvSpPr>
          <p:nvPr/>
        </p:nvSpPr>
        <p:spPr bwMode="auto">
          <a:xfrm>
            <a:off x="4648200" y="1295398"/>
            <a:ext cx="3733800" cy="2143126"/>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noProof="1">
                <a:solidFill>
                  <a:srgbClr val="000000"/>
                </a:solidFill>
                <a:latin typeface="Courier New" charset="0"/>
              </a:rPr>
              <a:t>bool isOdd</a:t>
            </a:r>
            <a:r>
              <a:rPr sz="1600" noProof="1">
                <a:solidFill>
                  <a:srgbClr val="000000"/>
                </a:solidFill>
                <a:latin typeface="Courier New" charset="0"/>
              </a:rPr>
              <a:t>(</a:t>
            </a:r>
            <a:r>
              <a:rPr lang="en-US" sz="1600" noProof="1">
                <a:solidFill>
                  <a:srgbClr val="000000"/>
                </a:solidFill>
                <a:latin typeface="Courier New" charset="0"/>
              </a:rPr>
              <a:t>unsigned int n</a:t>
            </a:r>
            <a:r>
              <a:rPr sz="1600" noProof="1">
                <a:solidFill>
                  <a:srgbClr val="000000"/>
                </a:solidFill>
                <a:latin typeface="Courier New" charset="0"/>
              </a:rPr>
              <a:t>) {</a:t>
            </a: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   return !isEven(n);</a:t>
            </a:r>
            <a:endParaRPr sz="1600" noProof="1">
              <a:solidFill>
                <a:srgbClr val="000000"/>
              </a:solidFill>
              <a:latin typeface="Courier New" charset="0"/>
            </a:endParaRPr>
          </a:p>
          <a:p>
            <a:pPr>
              <a:lnSpc>
                <a:spcPct val="90000"/>
              </a:lnSpc>
            </a:pPr>
            <a:r>
              <a:rPr sz="1600" noProof="1">
                <a:solidFill>
                  <a:srgbClr val="000000"/>
                </a:solidFill>
                <a:latin typeface="Courier New" charset="0"/>
              </a:rPr>
              <a:t>}</a:t>
            </a:r>
            <a:endParaRPr lang="en-US" sz="1600" noProof="1">
              <a:solidFill>
                <a:srgbClr val="000000"/>
              </a:solidFill>
              <a:latin typeface="Courier New" charset="0"/>
            </a:endParaRPr>
          </a:p>
          <a:p>
            <a:pPr>
              <a:lnSpc>
                <a:spcPct val="90000"/>
              </a:lnSpc>
            </a:pP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bool isEven(unsigned int n) {</a:t>
            </a:r>
          </a:p>
          <a:p>
            <a:pPr>
              <a:lnSpc>
                <a:spcPct val="90000"/>
              </a:lnSpc>
            </a:pPr>
            <a:r>
              <a:rPr lang="en-US" sz="1600" noProof="1">
                <a:solidFill>
                  <a:srgbClr val="000000"/>
                </a:solidFill>
                <a:latin typeface="Courier New" charset="0"/>
              </a:rPr>
              <a:t>   if (n == 0) return true;</a:t>
            </a:r>
          </a:p>
          <a:p>
            <a:pPr>
              <a:lnSpc>
                <a:spcPct val="90000"/>
              </a:lnSpc>
            </a:pPr>
            <a:r>
              <a:rPr lang="en-US" sz="1600" noProof="1">
                <a:solidFill>
                  <a:srgbClr val="000000"/>
                </a:solidFill>
                <a:latin typeface="Courier New" charset="0"/>
              </a:rPr>
              <a:t>   if (n == 1) return false;</a:t>
            </a:r>
          </a:p>
          <a:p>
            <a:pPr>
              <a:lnSpc>
                <a:spcPct val="90000"/>
              </a:lnSpc>
            </a:pPr>
            <a:r>
              <a:rPr lang="en-US" sz="1600" noProof="1">
                <a:solidFill>
                  <a:srgbClr val="000000"/>
                </a:solidFill>
                <a:latin typeface="Courier New" charset="0"/>
              </a:rPr>
              <a:t>   return isEven(n-2);</a:t>
            </a:r>
          </a:p>
          <a:p>
            <a:pPr>
              <a:lnSpc>
                <a:spcPct val="90000"/>
              </a:lnSpc>
            </a:pPr>
            <a:r>
              <a:rPr lang="en-US" sz="1600" noProof="1">
                <a:solidFill>
                  <a:srgbClr val="000000"/>
                </a:solidFill>
                <a:latin typeface="Courier New" charset="0"/>
              </a:rPr>
              <a:t>}</a:t>
            </a:r>
            <a:endParaRPr sz="1600" noProof="1">
              <a:solidFill>
                <a:srgbClr val="000000"/>
              </a:solidFill>
              <a:latin typeface="Courier New" charset="0"/>
            </a:endParaRPr>
          </a:p>
        </p:txBody>
      </p:sp>
      <p:sp>
        <p:nvSpPr>
          <p:cNvPr id="10" name="Rectangle 13"/>
          <p:cNvSpPr>
            <a:spLocks noChangeArrowheads="1"/>
          </p:cNvSpPr>
          <p:nvPr/>
        </p:nvSpPr>
        <p:spPr bwMode="auto">
          <a:xfrm>
            <a:off x="4648200" y="3886200"/>
            <a:ext cx="3733800" cy="213360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a:lnSpc>
                <a:spcPct val="90000"/>
              </a:lnSpc>
            </a:pPr>
            <a:r>
              <a:rPr lang="en-US" sz="1600" noProof="1">
                <a:solidFill>
                  <a:srgbClr val="000000"/>
                </a:solidFill>
                <a:latin typeface="Courier New" charset="0"/>
              </a:rPr>
              <a:t>bool isOdd</a:t>
            </a:r>
            <a:r>
              <a:rPr sz="1600" noProof="1">
                <a:solidFill>
                  <a:srgbClr val="000000"/>
                </a:solidFill>
                <a:latin typeface="Courier New" charset="0"/>
              </a:rPr>
              <a:t>(</a:t>
            </a:r>
            <a:r>
              <a:rPr lang="en-US" sz="1600" noProof="1">
                <a:solidFill>
                  <a:srgbClr val="000000"/>
                </a:solidFill>
                <a:latin typeface="Courier New" charset="0"/>
              </a:rPr>
              <a:t>unsigned int n</a:t>
            </a:r>
            <a:r>
              <a:rPr sz="1600" noProof="1">
                <a:solidFill>
                  <a:srgbClr val="000000"/>
                </a:solidFill>
                <a:latin typeface="Courier New" charset="0"/>
              </a:rPr>
              <a:t>) {</a:t>
            </a: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   if (n == 0) return false;</a:t>
            </a:r>
          </a:p>
          <a:p>
            <a:pPr>
              <a:lnSpc>
                <a:spcPct val="90000"/>
              </a:lnSpc>
            </a:pPr>
            <a:r>
              <a:rPr lang="en-US" sz="1600" noProof="1">
                <a:solidFill>
                  <a:srgbClr val="000000"/>
                </a:solidFill>
                <a:latin typeface="Courier New" charset="0"/>
              </a:rPr>
              <a:t>   return isEven(n-1);</a:t>
            </a:r>
            <a:endParaRPr sz="1600" noProof="1">
              <a:solidFill>
                <a:srgbClr val="000000"/>
              </a:solidFill>
              <a:latin typeface="Courier New" charset="0"/>
            </a:endParaRPr>
          </a:p>
          <a:p>
            <a:pPr>
              <a:lnSpc>
                <a:spcPct val="90000"/>
              </a:lnSpc>
            </a:pPr>
            <a:r>
              <a:rPr sz="1600" noProof="1">
                <a:solidFill>
                  <a:srgbClr val="000000"/>
                </a:solidFill>
                <a:latin typeface="Courier New" charset="0"/>
              </a:rPr>
              <a:t>}</a:t>
            </a:r>
            <a:endParaRPr lang="en-US" sz="1600" noProof="1">
              <a:solidFill>
                <a:srgbClr val="000000"/>
              </a:solidFill>
              <a:latin typeface="Courier New" charset="0"/>
            </a:endParaRPr>
          </a:p>
          <a:p>
            <a:pPr>
              <a:lnSpc>
                <a:spcPct val="90000"/>
              </a:lnSpc>
            </a:pPr>
            <a:endParaRPr lang="en-US" sz="1600" noProof="1">
              <a:solidFill>
                <a:srgbClr val="000000"/>
              </a:solidFill>
              <a:latin typeface="Courier New" charset="0"/>
            </a:endParaRPr>
          </a:p>
          <a:p>
            <a:pPr>
              <a:lnSpc>
                <a:spcPct val="90000"/>
              </a:lnSpc>
            </a:pPr>
            <a:r>
              <a:rPr lang="en-US" sz="1600" noProof="1">
                <a:solidFill>
                  <a:srgbClr val="000000"/>
                </a:solidFill>
                <a:latin typeface="Courier New" charset="0"/>
              </a:rPr>
              <a:t>bool isEven(unsigned int n) {</a:t>
            </a:r>
          </a:p>
          <a:p>
            <a:pPr>
              <a:lnSpc>
                <a:spcPct val="90000"/>
              </a:lnSpc>
            </a:pPr>
            <a:r>
              <a:rPr lang="en-US" sz="1600" noProof="1">
                <a:solidFill>
                  <a:srgbClr val="000000"/>
                </a:solidFill>
                <a:latin typeface="Courier New" charset="0"/>
              </a:rPr>
              <a:t>   if (n == 0) return true;</a:t>
            </a:r>
          </a:p>
          <a:p>
            <a:pPr>
              <a:lnSpc>
                <a:spcPct val="90000"/>
              </a:lnSpc>
            </a:pPr>
            <a:r>
              <a:rPr lang="en-US" sz="1600" noProof="1">
                <a:solidFill>
                  <a:srgbClr val="000000"/>
                </a:solidFill>
                <a:latin typeface="Courier New" charset="0"/>
              </a:rPr>
              <a:t>   return isOdd(n-1);</a:t>
            </a:r>
          </a:p>
          <a:p>
            <a:pPr>
              <a:lnSpc>
                <a:spcPct val="90000"/>
              </a:lnSpc>
            </a:pPr>
            <a:r>
              <a:rPr lang="en-US" sz="1600" noProof="1">
                <a:solidFill>
                  <a:srgbClr val="000000"/>
                </a:solidFill>
                <a:latin typeface="Courier New" charset="0"/>
              </a:rPr>
              <a:t>}</a:t>
            </a:r>
            <a:endParaRPr sz="1600" noProof="1">
              <a:solidFill>
                <a:srgbClr val="000000"/>
              </a:solidFill>
              <a:latin typeface="Courier New" charset="0"/>
            </a:endParaRPr>
          </a:p>
        </p:txBody>
      </p:sp>
      <p:pic>
        <p:nvPicPr>
          <p:cNvPr id="15" name="Picture 14"/>
          <p:cNvPicPr>
            <a:picLocks noChangeAspect="1"/>
          </p:cNvPicPr>
          <p:nvPr/>
        </p:nvPicPr>
        <p:blipFill>
          <a:blip r:embed="rId3"/>
          <a:stretch>
            <a:fillRect/>
          </a:stretch>
        </p:blipFill>
        <p:spPr>
          <a:xfrm>
            <a:off x="3923500" y="2796668"/>
            <a:ext cx="438950" cy="475529"/>
          </a:xfrm>
          <a:prstGeom prst="rect">
            <a:avLst/>
          </a:prstGeom>
        </p:spPr>
      </p:pic>
      <p:pic>
        <p:nvPicPr>
          <p:cNvPr id="17" name="Picture 16"/>
          <p:cNvPicPr>
            <a:picLocks noChangeAspect="1"/>
          </p:cNvPicPr>
          <p:nvPr/>
        </p:nvPicPr>
        <p:blipFill>
          <a:blip r:embed="rId3"/>
          <a:stretch>
            <a:fillRect/>
          </a:stretch>
        </p:blipFill>
        <p:spPr>
          <a:xfrm>
            <a:off x="3923500" y="5544271"/>
            <a:ext cx="438950" cy="475529"/>
          </a:xfrm>
          <a:prstGeom prst="rect">
            <a:avLst/>
          </a:prstGeom>
        </p:spPr>
      </p:pic>
    </p:spTree>
    <p:extLst>
      <p:ext uri="{BB962C8B-B14F-4D97-AF65-F5344CB8AC3E}">
        <p14:creationId xmlns:p14="http://schemas.microsoft.com/office/powerpoint/2010/main" val="29702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Simple Illustration of Recursion</a:t>
            </a:r>
            <a:endParaRPr lang="en-US" sz="4000" dirty="0">
              <a:solidFill>
                <a:schemeClr val="tx1"/>
              </a:solidFill>
            </a:endParaRPr>
          </a:p>
        </p:txBody>
      </p:sp>
      <p:sp>
        <p:nvSpPr>
          <p:cNvPr id="647171" name="Text Box 3"/>
          <p:cNvSpPr txBox="1">
            <a:spLocks noChangeArrowheads="1"/>
          </p:cNvSpPr>
          <p:nvPr/>
        </p:nvSpPr>
        <p:spPr bwMode="auto">
          <a:xfrm>
            <a:off x="533400" y="1143000"/>
            <a:ext cx="8077200" cy="714375"/>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The following diagram illustrates the recursive strategy for raising $1,000,000 described on the previous slide:</a:t>
            </a:r>
            <a:endParaRPr lang="en-US" sz="2400" dirty="0">
              <a:solidFill>
                <a:srgbClr val="000000"/>
              </a:solidFill>
            </a:endParaRPr>
          </a:p>
        </p:txBody>
      </p:sp>
      <p:sp>
        <p:nvSpPr>
          <p:cNvPr id="647172" name="Rectangle 4"/>
          <p:cNvSpPr>
            <a:spLocks noChangeArrowheads="1"/>
          </p:cNvSpPr>
          <p:nvPr/>
        </p:nvSpPr>
        <p:spPr bwMode="auto">
          <a:xfrm>
            <a:off x="3987800" y="1993900"/>
            <a:ext cx="1181100" cy="5334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600" b="0">
                <a:solidFill>
                  <a:srgbClr val="000000"/>
                </a:solidFill>
              </a:rPr>
              <a:t>Goal:</a:t>
            </a:r>
          </a:p>
          <a:p>
            <a:pPr algn="ctr">
              <a:lnSpc>
                <a:spcPct val="90000"/>
              </a:lnSpc>
            </a:pPr>
            <a:r>
              <a:rPr lang="en-US" sz="1600" b="0">
                <a:solidFill>
                  <a:srgbClr val="000000"/>
                </a:solidFill>
              </a:rPr>
              <a:t>$1,000,000</a:t>
            </a:r>
          </a:p>
        </p:txBody>
      </p:sp>
      <p:grpSp>
        <p:nvGrpSpPr>
          <p:cNvPr id="2" name="Group 5"/>
          <p:cNvGrpSpPr>
            <a:grpSpLocks/>
          </p:cNvGrpSpPr>
          <p:nvPr/>
        </p:nvGrpSpPr>
        <p:grpSpPr bwMode="auto">
          <a:xfrm>
            <a:off x="584200" y="2527300"/>
            <a:ext cx="7988300" cy="1168400"/>
            <a:chOff x="368" y="1592"/>
            <a:chExt cx="5032" cy="736"/>
          </a:xfrm>
        </p:grpSpPr>
        <p:sp>
          <p:nvSpPr>
            <p:cNvPr id="647174" name="Rectangle 6"/>
            <p:cNvSpPr>
              <a:spLocks noChangeArrowheads="1"/>
            </p:cNvSpPr>
            <p:nvPr/>
          </p:nvSpPr>
          <p:spPr bwMode="auto">
            <a:xfrm>
              <a:off x="368"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75" name="Rectangle 7"/>
            <p:cNvSpPr>
              <a:spLocks noChangeArrowheads="1"/>
            </p:cNvSpPr>
            <p:nvPr/>
          </p:nvSpPr>
          <p:spPr bwMode="auto">
            <a:xfrm>
              <a:off x="874"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76" name="Rectangle 8"/>
            <p:cNvSpPr>
              <a:spLocks noChangeArrowheads="1"/>
            </p:cNvSpPr>
            <p:nvPr/>
          </p:nvSpPr>
          <p:spPr bwMode="auto">
            <a:xfrm>
              <a:off x="1380"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77" name="Rectangle 9"/>
            <p:cNvSpPr>
              <a:spLocks noChangeArrowheads="1"/>
            </p:cNvSpPr>
            <p:nvPr/>
          </p:nvSpPr>
          <p:spPr bwMode="auto">
            <a:xfrm>
              <a:off x="1886"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78" name="Rectangle 10"/>
            <p:cNvSpPr>
              <a:spLocks noChangeArrowheads="1"/>
            </p:cNvSpPr>
            <p:nvPr/>
          </p:nvSpPr>
          <p:spPr bwMode="auto">
            <a:xfrm>
              <a:off x="2392"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79" name="Rectangle 11"/>
            <p:cNvSpPr>
              <a:spLocks noChangeArrowheads="1"/>
            </p:cNvSpPr>
            <p:nvPr/>
          </p:nvSpPr>
          <p:spPr bwMode="auto">
            <a:xfrm>
              <a:off x="2898"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80" name="Rectangle 12"/>
            <p:cNvSpPr>
              <a:spLocks noChangeArrowheads="1"/>
            </p:cNvSpPr>
            <p:nvPr/>
          </p:nvSpPr>
          <p:spPr bwMode="auto">
            <a:xfrm>
              <a:off x="3404"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81" name="Rectangle 13"/>
            <p:cNvSpPr>
              <a:spLocks noChangeArrowheads="1"/>
            </p:cNvSpPr>
            <p:nvPr/>
          </p:nvSpPr>
          <p:spPr bwMode="auto">
            <a:xfrm>
              <a:off x="3910"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82" name="Rectangle 14"/>
            <p:cNvSpPr>
              <a:spLocks noChangeArrowheads="1"/>
            </p:cNvSpPr>
            <p:nvPr/>
          </p:nvSpPr>
          <p:spPr bwMode="auto">
            <a:xfrm>
              <a:off x="4416"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sp>
          <p:nvSpPr>
            <p:cNvPr id="647183" name="Rectangle 15"/>
            <p:cNvSpPr>
              <a:spLocks noChangeArrowheads="1"/>
            </p:cNvSpPr>
            <p:nvPr/>
          </p:nvSpPr>
          <p:spPr bwMode="auto">
            <a:xfrm>
              <a:off x="4922" y="2040"/>
              <a:ext cx="47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$100,000</a:t>
              </a:r>
            </a:p>
          </p:txBody>
        </p:sp>
        <p:cxnSp>
          <p:nvCxnSpPr>
            <p:cNvPr id="647184" name="AutoShape 16"/>
            <p:cNvCxnSpPr>
              <a:cxnSpLocks noChangeShapeType="1"/>
              <a:stCxn id="647174" idx="0"/>
              <a:endCxn id="647172" idx="2"/>
            </p:cNvCxnSpPr>
            <p:nvPr/>
          </p:nvCxnSpPr>
          <p:spPr bwMode="auto">
            <a:xfrm flipV="1">
              <a:off x="607" y="1592"/>
              <a:ext cx="2277" cy="448"/>
            </a:xfrm>
            <a:prstGeom prst="straightConnector1">
              <a:avLst/>
            </a:prstGeom>
            <a:noFill/>
            <a:ln w="9525">
              <a:solidFill>
                <a:schemeClr val="tx1"/>
              </a:solidFill>
              <a:round/>
              <a:headEnd/>
              <a:tailEnd/>
            </a:ln>
            <a:effectLst/>
          </p:spPr>
        </p:cxnSp>
        <p:cxnSp>
          <p:nvCxnSpPr>
            <p:cNvPr id="647185" name="AutoShape 17"/>
            <p:cNvCxnSpPr>
              <a:cxnSpLocks noChangeShapeType="1"/>
              <a:stCxn id="647175" idx="0"/>
              <a:endCxn id="647172" idx="2"/>
            </p:cNvCxnSpPr>
            <p:nvPr/>
          </p:nvCxnSpPr>
          <p:spPr bwMode="auto">
            <a:xfrm flipV="1">
              <a:off x="1113" y="1592"/>
              <a:ext cx="1771" cy="448"/>
            </a:xfrm>
            <a:prstGeom prst="straightConnector1">
              <a:avLst/>
            </a:prstGeom>
            <a:noFill/>
            <a:ln w="9525">
              <a:solidFill>
                <a:schemeClr val="tx1"/>
              </a:solidFill>
              <a:round/>
              <a:headEnd/>
              <a:tailEnd/>
            </a:ln>
            <a:effectLst/>
          </p:spPr>
        </p:cxnSp>
        <p:cxnSp>
          <p:nvCxnSpPr>
            <p:cNvPr id="647186" name="AutoShape 18"/>
            <p:cNvCxnSpPr>
              <a:cxnSpLocks noChangeShapeType="1"/>
              <a:stCxn id="647176" idx="0"/>
              <a:endCxn id="647172" idx="2"/>
            </p:cNvCxnSpPr>
            <p:nvPr/>
          </p:nvCxnSpPr>
          <p:spPr bwMode="auto">
            <a:xfrm flipV="1">
              <a:off x="1619" y="1592"/>
              <a:ext cx="1265" cy="448"/>
            </a:xfrm>
            <a:prstGeom prst="straightConnector1">
              <a:avLst/>
            </a:prstGeom>
            <a:noFill/>
            <a:ln w="9525">
              <a:solidFill>
                <a:schemeClr val="tx1"/>
              </a:solidFill>
              <a:round/>
              <a:headEnd/>
              <a:tailEnd/>
            </a:ln>
            <a:effectLst/>
          </p:spPr>
        </p:cxnSp>
        <p:cxnSp>
          <p:nvCxnSpPr>
            <p:cNvPr id="647187" name="AutoShape 19"/>
            <p:cNvCxnSpPr>
              <a:cxnSpLocks noChangeShapeType="1"/>
              <a:stCxn id="647177" idx="0"/>
              <a:endCxn id="647172" idx="2"/>
            </p:cNvCxnSpPr>
            <p:nvPr/>
          </p:nvCxnSpPr>
          <p:spPr bwMode="auto">
            <a:xfrm flipV="1">
              <a:off x="2125" y="1592"/>
              <a:ext cx="759" cy="448"/>
            </a:xfrm>
            <a:prstGeom prst="straightConnector1">
              <a:avLst/>
            </a:prstGeom>
            <a:noFill/>
            <a:ln w="9525">
              <a:solidFill>
                <a:schemeClr val="tx1"/>
              </a:solidFill>
              <a:round/>
              <a:headEnd/>
              <a:tailEnd/>
            </a:ln>
            <a:effectLst/>
          </p:spPr>
        </p:cxnSp>
        <p:cxnSp>
          <p:nvCxnSpPr>
            <p:cNvPr id="647188" name="AutoShape 20"/>
            <p:cNvCxnSpPr>
              <a:cxnSpLocks noChangeShapeType="1"/>
              <a:stCxn id="647178" idx="0"/>
              <a:endCxn id="647172" idx="2"/>
            </p:cNvCxnSpPr>
            <p:nvPr/>
          </p:nvCxnSpPr>
          <p:spPr bwMode="auto">
            <a:xfrm flipV="1">
              <a:off x="2631" y="1592"/>
              <a:ext cx="253" cy="448"/>
            </a:xfrm>
            <a:prstGeom prst="straightConnector1">
              <a:avLst/>
            </a:prstGeom>
            <a:noFill/>
            <a:ln w="9525">
              <a:solidFill>
                <a:schemeClr val="tx1"/>
              </a:solidFill>
              <a:round/>
              <a:headEnd/>
              <a:tailEnd/>
            </a:ln>
            <a:effectLst/>
          </p:spPr>
        </p:cxnSp>
        <p:cxnSp>
          <p:nvCxnSpPr>
            <p:cNvPr id="647189" name="AutoShape 21"/>
            <p:cNvCxnSpPr>
              <a:cxnSpLocks noChangeShapeType="1"/>
              <a:stCxn id="647179" idx="0"/>
              <a:endCxn id="647172" idx="2"/>
            </p:cNvCxnSpPr>
            <p:nvPr/>
          </p:nvCxnSpPr>
          <p:spPr bwMode="auto">
            <a:xfrm flipH="1" flipV="1">
              <a:off x="2884" y="1592"/>
              <a:ext cx="253" cy="448"/>
            </a:xfrm>
            <a:prstGeom prst="straightConnector1">
              <a:avLst/>
            </a:prstGeom>
            <a:noFill/>
            <a:ln w="9525">
              <a:solidFill>
                <a:schemeClr val="tx1"/>
              </a:solidFill>
              <a:round/>
              <a:headEnd/>
              <a:tailEnd/>
            </a:ln>
            <a:effectLst/>
          </p:spPr>
        </p:cxnSp>
        <p:cxnSp>
          <p:nvCxnSpPr>
            <p:cNvPr id="647190" name="AutoShape 22"/>
            <p:cNvCxnSpPr>
              <a:cxnSpLocks noChangeShapeType="1"/>
              <a:stCxn id="647180" idx="0"/>
              <a:endCxn id="647172" idx="2"/>
            </p:cNvCxnSpPr>
            <p:nvPr/>
          </p:nvCxnSpPr>
          <p:spPr bwMode="auto">
            <a:xfrm flipH="1" flipV="1">
              <a:off x="2884" y="1592"/>
              <a:ext cx="759" cy="448"/>
            </a:xfrm>
            <a:prstGeom prst="straightConnector1">
              <a:avLst/>
            </a:prstGeom>
            <a:noFill/>
            <a:ln w="9525">
              <a:solidFill>
                <a:schemeClr val="tx1"/>
              </a:solidFill>
              <a:round/>
              <a:headEnd/>
              <a:tailEnd/>
            </a:ln>
            <a:effectLst/>
          </p:spPr>
        </p:cxnSp>
        <p:cxnSp>
          <p:nvCxnSpPr>
            <p:cNvPr id="647191" name="AutoShape 23"/>
            <p:cNvCxnSpPr>
              <a:cxnSpLocks noChangeShapeType="1"/>
              <a:stCxn id="647181" idx="0"/>
              <a:endCxn id="647172" idx="2"/>
            </p:cNvCxnSpPr>
            <p:nvPr/>
          </p:nvCxnSpPr>
          <p:spPr bwMode="auto">
            <a:xfrm flipH="1" flipV="1">
              <a:off x="2884" y="1592"/>
              <a:ext cx="1265" cy="448"/>
            </a:xfrm>
            <a:prstGeom prst="straightConnector1">
              <a:avLst/>
            </a:prstGeom>
            <a:noFill/>
            <a:ln w="9525">
              <a:solidFill>
                <a:schemeClr val="tx1"/>
              </a:solidFill>
              <a:round/>
              <a:headEnd/>
              <a:tailEnd/>
            </a:ln>
            <a:effectLst/>
          </p:spPr>
        </p:cxnSp>
        <p:cxnSp>
          <p:nvCxnSpPr>
            <p:cNvPr id="647192" name="AutoShape 24"/>
            <p:cNvCxnSpPr>
              <a:cxnSpLocks noChangeShapeType="1"/>
              <a:stCxn id="647182" idx="0"/>
              <a:endCxn id="647172" idx="2"/>
            </p:cNvCxnSpPr>
            <p:nvPr/>
          </p:nvCxnSpPr>
          <p:spPr bwMode="auto">
            <a:xfrm flipH="1" flipV="1">
              <a:off x="2884" y="1592"/>
              <a:ext cx="1771" cy="448"/>
            </a:xfrm>
            <a:prstGeom prst="straightConnector1">
              <a:avLst/>
            </a:prstGeom>
            <a:noFill/>
            <a:ln w="9525">
              <a:solidFill>
                <a:schemeClr val="tx1"/>
              </a:solidFill>
              <a:round/>
              <a:headEnd/>
              <a:tailEnd/>
            </a:ln>
            <a:effectLst/>
          </p:spPr>
        </p:cxnSp>
        <p:cxnSp>
          <p:nvCxnSpPr>
            <p:cNvPr id="647193" name="AutoShape 25"/>
            <p:cNvCxnSpPr>
              <a:cxnSpLocks noChangeShapeType="1"/>
              <a:stCxn id="647183" idx="0"/>
              <a:endCxn id="647172" idx="2"/>
            </p:cNvCxnSpPr>
            <p:nvPr/>
          </p:nvCxnSpPr>
          <p:spPr bwMode="auto">
            <a:xfrm flipH="1" flipV="1">
              <a:off x="2884" y="1592"/>
              <a:ext cx="2277" cy="448"/>
            </a:xfrm>
            <a:prstGeom prst="straightConnector1">
              <a:avLst/>
            </a:prstGeom>
            <a:noFill/>
            <a:ln w="9525">
              <a:solidFill>
                <a:schemeClr val="tx1"/>
              </a:solidFill>
              <a:round/>
              <a:headEnd/>
              <a:tailEnd/>
            </a:ln>
            <a:effectLst/>
          </p:spPr>
        </p:cxnSp>
      </p:grpSp>
      <p:grpSp>
        <p:nvGrpSpPr>
          <p:cNvPr id="3" name="Group 26"/>
          <p:cNvGrpSpPr>
            <a:grpSpLocks/>
          </p:cNvGrpSpPr>
          <p:nvPr/>
        </p:nvGrpSpPr>
        <p:grpSpPr bwMode="auto">
          <a:xfrm>
            <a:off x="736600" y="3695700"/>
            <a:ext cx="7569200" cy="990600"/>
            <a:chOff x="464" y="2328"/>
            <a:chExt cx="4768" cy="624"/>
          </a:xfrm>
        </p:grpSpPr>
        <p:sp>
          <p:nvSpPr>
            <p:cNvPr id="647195" name="Rectangle 27"/>
            <p:cNvSpPr>
              <a:spLocks noChangeArrowheads="1"/>
            </p:cNvSpPr>
            <p:nvPr/>
          </p:nvSpPr>
          <p:spPr bwMode="auto">
            <a:xfrm>
              <a:off x="46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196" name="Rectangle 28"/>
            <p:cNvSpPr>
              <a:spLocks noChangeArrowheads="1"/>
            </p:cNvSpPr>
            <p:nvPr/>
          </p:nvSpPr>
          <p:spPr bwMode="auto">
            <a:xfrm>
              <a:off x="94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197" name="Rectangle 29"/>
            <p:cNvSpPr>
              <a:spLocks noChangeArrowheads="1"/>
            </p:cNvSpPr>
            <p:nvPr/>
          </p:nvSpPr>
          <p:spPr bwMode="auto">
            <a:xfrm>
              <a:off x="142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198" name="Rectangle 30"/>
            <p:cNvSpPr>
              <a:spLocks noChangeArrowheads="1"/>
            </p:cNvSpPr>
            <p:nvPr/>
          </p:nvSpPr>
          <p:spPr bwMode="auto">
            <a:xfrm>
              <a:off x="190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199" name="Rectangle 31"/>
            <p:cNvSpPr>
              <a:spLocks noChangeArrowheads="1"/>
            </p:cNvSpPr>
            <p:nvPr/>
          </p:nvSpPr>
          <p:spPr bwMode="auto">
            <a:xfrm>
              <a:off x="238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200" name="Rectangle 32"/>
            <p:cNvSpPr>
              <a:spLocks noChangeArrowheads="1"/>
            </p:cNvSpPr>
            <p:nvPr/>
          </p:nvSpPr>
          <p:spPr bwMode="auto">
            <a:xfrm>
              <a:off x="286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201" name="Rectangle 33"/>
            <p:cNvSpPr>
              <a:spLocks noChangeArrowheads="1"/>
            </p:cNvSpPr>
            <p:nvPr/>
          </p:nvSpPr>
          <p:spPr bwMode="auto">
            <a:xfrm>
              <a:off x="334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202" name="Rectangle 34"/>
            <p:cNvSpPr>
              <a:spLocks noChangeArrowheads="1"/>
            </p:cNvSpPr>
            <p:nvPr/>
          </p:nvSpPr>
          <p:spPr bwMode="auto">
            <a:xfrm>
              <a:off x="382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203" name="Rectangle 35"/>
            <p:cNvSpPr>
              <a:spLocks noChangeArrowheads="1"/>
            </p:cNvSpPr>
            <p:nvPr/>
          </p:nvSpPr>
          <p:spPr bwMode="auto">
            <a:xfrm>
              <a:off x="430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sp>
          <p:nvSpPr>
            <p:cNvPr id="647204" name="Rectangle 36"/>
            <p:cNvSpPr>
              <a:spLocks noChangeArrowheads="1"/>
            </p:cNvSpPr>
            <p:nvPr/>
          </p:nvSpPr>
          <p:spPr bwMode="auto">
            <a:xfrm>
              <a:off x="4784" y="2664"/>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$10,000</a:t>
              </a:r>
            </a:p>
          </p:txBody>
        </p:sp>
        <p:cxnSp>
          <p:nvCxnSpPr>
            <p:cNvPr id="647205" name="AutoShape 37"/>
            <p:cNvCxnSpPr>
              <a:cxnSpLocks noChangeShapeType="1"/>
              <a:stCxn id="647195" idx="0"/>
              <a:endCxn id="647177" idx="2"/>
            </p:cNvCxnSpPr>
            <p:nvPr/>
          </p:nvCxnSpPr>
          <p:spPr bwMode="auto">
            <a:xfrm flipV="1">
              <a:off x="688" y="2328"/>
              <a:ext cx="1437" cy="336"/>
            </a:xfrm>
            <a:prstGeom prst="straightConnector1">
              <a:avLst/>
            </a:prstGeom>
            <a:noFill/>
            <a:ln w="9525">
              <a:solidFill>
                <a:schemeClr val="tx1"/>
              </a:solidFill>
              <a:round/>
              <a:headEnd/>
              <a:tailEnd/>
            </a:ln>
            <a:effectLst/>
          </p:spPr>
        </p:cxnSp>
        <p:cxnSp>
          <p:nvCxnSpPr>
            <p:cNvPr id="647206" name="AutoShape 38"/>
            <p:cNvCxnSpPr>
              <a:cxnSpLocks noChangeShapeType="1"/>
              <a:stCxn id="647196" idx="0"/>
              <a:endCxn id="647177" idx="2"/>
            </p:cNvCxnSpPr>
            <p:nvPr/>
          </p:nvCxnSpPr>
          <p:spPr bwMode="auto">
            <a:xfrm flipV="1">
              <a:off x="1168" y="2328"/>
              <a:ext cx="957" cy="336"/>
            </a:xfrm>
            <a:prstGeom prst="straightConnector1">
              <a:avLst/>
            </a:prstGeom>
            <a:noFill/>
            <a:ln w="9525">
              <a:solidFill>
                <a:schemeClr val="tx1"/>
              </a:solidFill>
              <a:round/>
              <a:headEnd/>
              <a:tailEnd/>
            </a:ln>
            <a:effectLst/>
          </p:spPr>
        </p:cxnSp>
        <p:cxnSp>
          <p:nvCxnSpPr>
            <p:cNvPr id="647207" name="AutoShape 39"/>
            <p:cNvCxnSpPr>
              <a:cxnSpLocks noChangeShapeType="1"/>
              <a:stCxn id="647197" idx="0"/>
              <a:endCxn id="647177" idx="2"/>
            </p:cNvCxnSpPr>
            <p:nvPr/>
          </p:nvCxnSpPr>
          <p:spPr bwMode="auto">
            <a:xfrm flipV="1">
              <a:off x="1648" y="2328"/>
              <a:ext cx="477" cy="336"/>
            </a:xfrm>
            <a:prstGeom prst="straightConnector1">
              <a:avLst/>
            </a:prstGeom>
            <a:noFill/>
            <a:ln w="9525">
              <a:solidFill>
                <a:schemeClr val="tx1"/>
              </a:solidFill>
              <a:round/>
              <a:headEnd/>
              <a:tailEnd/>
            </a:ln>
            <a:effectLst/>
          </p:spPr>
        </p:cxnSp>
        <p:cxnSp>
          <p:nvCxnSpPr>
            <p:cNvPr id="647208" name="AutoShape 40"/>
            <p:cNvCxnSpPr>
              <a:cxnSpLocks noChangeShapeType="1"/>
              <a:stCxn id="647198" idx="0"/>
              <a:endCxn id="647177" idx="2"/>
            </p:cNvCxnSpPr>
            <p:nvPr/>
          </p:nvCxnSpPr>
          <p:spPr bwMode="auto">
            <a:xfrm flipH="1" flipV="1">
              <a:off x="2125" y="2328"/>
              <a:ext cx="3" cy="336"/>
            </a:xfrm>
            <a:prstGeom prst="straightConnector1">
              <a:avLst/>
            </a:prstGeom>
            <a:noFill/>
            <a:ln w="9525">
              <a:solidFill>
                <a:schemeClr val="tx1"/>
              </a:solidFill>
              <a:round/>
              <a:headEnd/>
              <a:tailEnd/>
            </a:ln>
            <a:effectLst/>
          </p:spPr>
        </p:cxnSp>
        <p:cxnSp>
          <p:nvCxnSpPr>
            <p:cNvPr id="647209" name="AutoShape 41"/>
            <p:cNvCxnSpPr>
              <a:cxnSpLocks noChangeShapeType="1"/>
              <a:stCxn id="647199" idx="0"/>
              <a:endCxn id="647177" idx="2"/>
            </p:cNvCxnSpPr>
            <p:nvPr/>
          </p:nvCxnSpPr>
          <p:spPr bwMode="auto">
            <a:xfrm flipH="1" flipV="1">
              <a:off x="2125" y="2328"/>
              <a:ext cx="483" cy="336"/>
            </a:xfrm>
            <a:prstGeom prst="straightConnector1">
              <a:avLst/>
            </a:prstGeom>
            <a:noFill/>
            <a:ln w="9525">
              <a:solidFill>
                <a:schemeClr val="tx1"/>
              </a:solidFill>
              <a:round/>
              <a:headEnd/>
              <a:tailEnd/>
            </a:ln>
            <a:effectLst/>
          </p:spPr>
        </p:cxnSp>
        <p:cxnSp>
          <p:nvCxnSpPr>
            <p:cNvPr id="647210" name="AutoShape 42"/>
            <p:cNvCxnSpPr>
              <a:cxnSpLocks noChangeShapeType="1"/>
              <a:stCxn id="647200" idx="0"/>
              <a:endCxn id="647177" idx="2"/>
            </p:cNvCxnSpPr>
            <p:nvPr/>
          </p:nvCxnSpPr>
          <p:spPr bwMode="auto">
            <a:xfrm flipH="1" flipV="1">
              <a:off x="2125" y="2328"/>
              <a:ext cx="963" cy="336"/>
            </a:xfrm>
            <a:prstGeom prst="straightConnector1">
              <a:avLst/>
            </a:prstGeom>
            <a:noFill/>
            <a:ln w="9525">
              <a:solidFill>
                <a:schemeClr val="tx1"/>
              </a:solidFill>
              <a:round/>
              <a:headEnd/>
              <a:tailEnd/>
            </a:ln>
            <a:effectLst/>
          </p:spPr>
        </p:cxnSp>
        <p:cxnSp>
          <p:nvCxnSpPr>
            <p:cNvPr id="647211" name="AutoShape 43"/>
            <p:cNvCxnSpPr>
              <a:cxnSpLocks noChangeShapeType="1"/>
              <a:stCxn id="647201" idx="0"/>
              <a:endCxn id="647177" idx="2"/>
            </p:cNvCxnSpPr>
            <p:nvPr/>
          </p:nvCxnSpPr>
          <p:spPr bwMode="auto">
            <a:xfrm flipH="1" flipV="1">
              <a:off x="2125" y="2328"/>
              <a:ext cx="1443" cy="336"/>
            </a:xfrm>
            <a:prstGeom prst="straightConnector1">
              <a:avLst/>
            </a:prstGeom>
            <a:noFill/>
            <a:ln w="9525">
              <a:solidFill>
                <a:schemeClr val="tx1"/>
              </a:solidFill>
              <a:round/>
              <a:headEnd/>
              <a:tailEnd/>
            </a:ln>
            <a:effectLst/>
          </p:spPr>
        </p:cxnSp>
        <p:cxnSp>
          <p:nvCxnSpPr>
            <p:cNvPr id="647212" name="AutoShape 44"/>
            <p:cNvCxnSpPr>
              <a:cxnSpLocks noChangeShapeType="1"/>
              <a:stCxn id="647202" idx="0"/>
              <a:endCxn id="647177" idx="2"/>
            </p:cNvCxnSpPr>
            <p:nvPr/>
          </p:nvCxnSpPr>
          <p:spPr bwMode="auto">
            <a:xfrm flipH="1" flipV="1">
              <a:off x="2125" y="2328"/>
              <a:ext cx="1923" cy="336"/>
            </a:xfrm>
            <a:prstGeom prst="straightConnector1">
              <a:avLst/>
            </a:prstGeom>
            <a:noFill/>
            <a:ln w="9525">
              <a:solidFill>
                <a:schemeClr val="tx1"/>
              </a:solidFill>
              <a:round/>
              <a:headEnd/>
              <a:tailEnd/>
            </a:ln>
            <a:effectLst/>
          </p:spPr>
        </p:cxnSp>
        <p:cxnSp>
          <p:nvCxnSpPr>
            <p:cNvPr id="647213" name="AutoShape 45"/>
            <p:cNvCxnSpPr>
              <a:cxnSpLocks noChangeShapeType="1"/>
              <a:stCxn id="647203" idx="0"/>
              <a:endCxn id="647177" idx="2"/>
            </p:cNvCxnSpPr>
            <p:nvPr/>
          </p:nvCxnSpPr>
          <p:spPr bwMode="auto">
            <a:xfrm flipH="1" flipV="1">
              <a:off x="2125" y="2328"/>
              <a:ext cx="2403" cy="336"/>
            </a:xfrm>
            <a:prstGeom prst="straightConnector1">
              <a:avLst/>
            </a:prstGeom>
            <a:noFill/>
            <a:ln w="9525">
              <a:solidFill>
                <a:schemeClr val="tx1"/>
              </a:solidFill>
              <a:round/>
              <a:headEnd/>
              <a:tailEnd/>
            </a:ln>
            <a:effectLst/>
          </p:spPr>
        </p:cxnSp>
        <p:cxnSp>
          <p:nvCxnSpPr>
            <p:cNvPr id="647214" name="AutoShape 46"/>
            <p:cNvCxnSpPr>
              <a:cxnSpLocks noChangeShapeType="1"/>
              <a:stCxn id="647204" idx="0"/>
              <a:endCxn id="647177" idx="2"/>
            </p:cNvCxnSpPr>
            <p:nvPr/>
          </p:nvCxnSpPr>
          <p:spPr bwMode="auto">
            <a:xfrm flipH="1" flipV="1">
              <a:off x="2125" y="2328"/>
              <a:ext cx="2883" cy="336"/>
            </a:xfrm>
            <a:prstGeom prst="straightConnector1">
              <a:avLst/>
            </a:prstGeom>
            <a:noFill/>
            <a:ln w="9525">
              <a:solidFill>
                <a:schemeClr val="tx1"/>
              </a:solidFill>
              <a:round/>
              <a:headEnd/>
              <a:tailEnd/>
            </a:ln>
            <a:effectLst/>
          </p:spPr>
        </p:cxnSp>
      </p:grpSp>
      <p:grpSp>
        <p:nvGrpSpPr>
          <p:cNvPr id="4" name="Group 47"/>
          <p:cNvGrpSpPr>
            <a:grpSpLocks/>
          </p:cNvGrpSpPr>
          <p:nvPr/>
        </p:nvGrpSpPr>
        <p:grpSpPr bwMode="auto">
          <a:xfrm>
            <a:off x="736600" y="4686300"/>
            <a:ext cx="7569200" cy="914400"/>
            <a:chOff x="464" y="2952"/>
            <a:chExt cx="4768" cy="576"/>
          </a:xfrm>
        </p:grpSpPr>
        <p:sp>
          <p:nvSpPr>
            <p:cNvPr id="647216" name="Rectangle 48"/>
            <p:cNvSpPr>
              <a:spLocks noChangeArrowheads="1"/>
            </p:cNvSpPr>
            <p:nvPr/>
          </p:nvSpPr>
          <p:spPr bwMode="auto">
            <a:xfrm>
              <a:off x="46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17" name="Rectangle 49"/>
            <p:cNvSpPr>
              <a:spLocks noChangeArrowheads="1"/>
            </p:cNvSpPr>
            <p:nvPr/>
          </p:nvSpPr>
          <p:spPr bwMode="auto">
            <a:xfrm>
              <a:off x="94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18" name="Rectangle 50"/>
            <p:cNvSpPr>
              <a:spLocks noChangeArrowheads="1"/>
            </p:cNvSpPr>
            <p:nvPr/>
          </p:nvSpPr>
          <p:spPr bwMode="auto">
            <a:xfrm>
              <a:off x="142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19" name="Rectangle 51"/>
            <p:cNvSpPr>
              <a:spLocks noChangeArrowheads="1"/>
            </p:cNvSpPr>
            <p:nvPr/>
          </p:nvSpPr>
          <p:spPr bwMode="auto">
            <a:xfrm>
              <a:off x="238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20" name="Rectangle 52"/>
            <p:cNvSpPr>
              <a:spLocks noChangeArrowheads="1"/>
            </p:cNvSpPr>
            <p:nvPr/>
          </p:nvSpPr>
          <p:spPr bwMode="auto">
            <a:xfrm>
              <a:off x="286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21" name="Rectangle 53"/>
            <p:cNvSpPr>
              <a:spLocks noChangeArrowheads="1"/>
            </p:cNvSpPr>
            <p:nvPr/>
          </p:nvSpPr>
          <p:spPr bwMode="auto">
            <a:xfrm>
              <a:off x="334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22" name="Rectangle 54"/>
            <p:cNvSpPr>
              <a:spLocks noChangeArrowheads="1"/>
            </p:cNvSpPr>
            <p:nvPr/>
          </p:nvSpPr>
          <p:spPr bwMode="auto">
            <a:xfrm>
              <a:off x="382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23" name="Rectangle 55"/>
            <p:cNvSpPr>
              <a:spLocks noChangeArrowheads="1"/>
            </p:cNvSpPr>
            <p:nvPr/>
          </p:nvSpPr>
          <p:spPr bwMode="auto">
            <a:xfrm>
              <a:off x="430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sp>
          <p:nvSpPr>
            <p:cNvPr id="647224" name="Rectangle 56"/>
            <p:cNvSpPr>
              <a:spLocks noChangeArrowheads="1"/>
            </p:cNvSpPr>
            <p:nvPr/>
          </p:nvSpPr>
          <p:spPr bwMode="auto">
            <a:xfrm>
              <a:off x="478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cxnSp>
          <p:nvCxnSpPr>
            <p:cNvPr id="647225" name="AutoShape 57"/>
            <p:cNvCxnSpPr>
              <a:cxnSpLocks noChangeShapeType="1"/>
              <a:stCxn id="647216" idx="0"/>
              <a:endCxn id="647198" idx="2"/>
            </p:cNvCxnSpPr>
            <p:nvPr/>
          </p:nvCxnSpPr>
          <p:spPr bwMode="auto">
            <a:xfrm flipV="1">
              <a:off x="688" y="2952"/>
              <a:ext cx="1440" cy="288"/>
            </a:xfrm>
            <a:prstGeom prst="straightConnector1">
              <a:avLst/>
            </a:prstGeom>
            <a:noFill/>
            <a:ln w="9525">
              <a:solidFill>
                <a:schemeClr val="tx1"/>
              </a:solidFill>
              <a:round/>
              <a:headEnd/>
              <a:tailEnd/>
            </a:ln>
            <a:effectLst/>
          </p:spPr>
        </p:cxnSp>
        <p:cxnSp>
          <p:nvCxnSpPr>
            <p:cNvPr id="647226" name="AutoShape 58"/>
            <p:cNvCxnSpPr>
              <a:cxnSpLocks noChangeShapeType="1"/>
              <a:stCxn id="647217" idx="0"/>
              <a:endCxn id="647198" idx="2"/>
            </p:cNvCxnSpPr>
            <p:nvPr/>
          </p:nvCxnSpPr>
          <p:spPr bwMode="auto">
            <a:xfrm flipV="1">
              <a:off x="1168" y="2952"/>
              <a:ext cx="960" cy="288"/>
            </a:xfrm>
            <a:prstGeom prst="straightConnector1">
              <a:avLst/>
            </a:prstGeom>
            <a:noFill/>
            <a:ln w="9525">
              <a:solidFill>
                <a:schemeClr val="tx1"/>
              </a:solidFill>
              <a:round/>
              <a:headEnd/>
              <a:tailEnd/>
            </a:ln>
            <a:effectLst/>
          </p:spPr>
        </p:cxnSp>
        <p:cxnSp>
          <p:nvCxnSpPr>
            <p:cNvPr id="647227" name="AutoShape 59"/>
            <p:cNvCxnSpPr>
              <a:cxnSpLocks noChangeShapeType="1"/>
              <a:stCxn id="647218" idx="0"/>
              <a:endCxn id="647198" idx="2"/>
            </p:cNvCxnSpPr>
            <p:nvPr/>
          </p:nvCxnSpPr>
          <p:spPr bwMode="auto">
            <a:xfrm flipV="1">
              <a:off x="1648" y="2952"/>
              <a:ext cx="480" cy="288"/>
            </a:xfrm>
            <a:prstGeom prst="straightConnector1">
              <a:avLst/>
            </a:prstGeom>
            <a:noFill/>
            <a:ln w="9525">
              <a:solidFill>
                <a:schemeClr val="tx1"/>
              </a:solidFill>
              <a:round/>
              <a:headEnd/>
              <a:tailEnd/>
            </a:ln>
            <a:effectLst/>
          </p:spPr>
        </p:cxnSp>
        <p:cxnSp>
          <p:nvCxnSpPr>
            <p:cNvPr id="647228" name="AutoShape 60"/>
            <p:cNvCxnSpPr>
              <a:cxnSpLocks noChangeShapeType="1"/>
              <a:stCxn id="647235" idx="0"/>
              <a:endCxn id="647198" idx="2"/>
            </p:cNvCxnSpPr>
            <p:nvPr/>
          </p:nvCxnSpPr>
          <p:spPr bwMode="auto">
            <a:xfrm flipV="1">
              <a:off x="2128" y="2952"/>
              <a:ext cx="0" cy="288"/>
            </a:xfrm>
            <a:prstGeom prst="straightConnector1">
              <a:avLst/>
            </a:prstGeom>
            <a:noFill/>
            <a:ln w="9525">
              <a:solidFill>
                <a:schemeClr val="tx1"/>
              </a:solidFill>
              <a:round/>
              <a:headEnd/>
              <a:tailEnd/>
            </a:ln>
            <a:effectLst/>
          </p:spPr>
        </p:cxnSp>
        <p:cxnSp>
          <p:nvCxnSpPr>
            <p:cNvPr id="647229" name="AutoShape 61"/>
            <p:cNvCxnSpPr>
              <a:cxnSpLocks noChangeShapeType="1"/>
              <a:stCxn id="647219" idx="0"/>
              <a:endCxn id="647198" idx="2"/>
            </p:cNvCxnSpPr>
            <p:nvPr/>
          </p:nvCxnSpPr>
          <p:spPr bwMode="auto">
            <a:xfrm flipH="1" flipV="1">
              <a:off x="2128" y="2952"/>
              <a:ext cx="480" cy="288"/>
            </a:xfrm>
            <a:prstGeom prst="straightConnector1">
              <a:avLst/>
            </a:prstGeom>
            <a:noFill/>
            <a:ln w="9525">
              <a:solidFill>
                <a:schemeClr val="tx1"/>
              </a:solidFill>
              <a:round/>
              <a:headEnd/>
              <a:tailEnd/>
            </a:ln>
            <a:effectLst/>
          </p:spPr>
        </p:cxnSp>
        <p:cxnSp>
          <p:nvCxnSpPr>
            <p:cNvPr id="647230" name="AutoShape 62"/>
            <p:cNvCxnSpPr>
              <a:cxnSpLocks noChangeShapeType="1"/>
              <a:stCxn id="647220" idx="0"/>
              <a:endCxn id="647198" idx="2"/>
            </p:cNvCxnSpPr>
            <p:nvPr/>
          </p:nvCxnSpPr>
          <p:spPr bwMode="auto">
            <a:xfrm flipH="1" flipV="1">
              <a:off x="2128" y="2952"/>
              <a:ext cx="960" cy="288"/>
            </a:xfrm>
            <a:prstGeom prst="straightConnector1">
              <a:avLst/>
            </a:prstGeom>
            <a:noFill/>
            <a:ln w="9525">
              <a:solidFill>
                <a:schemeClr val="tx1"/>
              </a:solidFill>
              <a:round/>
              <a:headEnd/>
              <a:tailEnd/>
            </a:ln>
            <a:effectLst/>
          </p:spPr>
        </p:cxnSp>
        <p:cxnSp>
          <p:nvCxnSpPr>
            <p:cNvPr id="647231" name="AutoShape 63"/>
            <p:cNvCxnSpPr>
              <a:cxnSpLocks noChangeShapeType="1"/>
              <a:stCxn id="647221" idx="0"/>
              <a:endCxn id="647198" idx="2"/>
            </p:cNvCxnSpPr>
            <p:nvPr/>
          </p:nvCxnSpPr>
          <p:spPr bwMode="auto">
            <a:xfrm flipH="1" flipV="1">
              <a:off x="2128" y="2952"/>
              <a:ext cx="1440" cy="288"/>
            </a:xfrm>
            <a:prstGeom prst="straightConnector1">
              <a:avLst/>
            </a:prstGeom>
            <a:noFill/>
            <a:ln w="9525">
              <a:solidFill>
                <a:schemeClr val="tx1"/>
              </a:solidFill>
              <a:round/>
              <a:headEnd/>
              <a:tailEnd/>
            </a:ln>
            <a:effectLst/>
          </p:spPr>
        </p:cxnSp>
        <p:cxnSp>
          <p:nvCxnSpPr>
            <p:cNvPr id="647232" name="AutoShape 64"/>
            <p:cNvCxnSpPr>
              <a:cxnSpLocks noChangeShapeType="1"/>
              <a:stCxn id="647222" idx="0"/>
              <a:endCxn id="647198" idx="2"/>
            </p:cNvCxnSpPr>
            <p:nvPr/>
          </p:nvCxnSpPr>
          <p:spPr bwMode="auto">
            <a:xfrm flipH="1" flipV="1">
              <a:off x="2128" y="2952"/>
              <a:ext cx="1920" cy="288"/>
            </a:xfrm>
            <a:prstGeom prst="straightConnector1">
              <a:avLst/>
            </a:prstGeom>
            <a:noFill/>
            <a:ln w="9525">
              <a:solidFill>
                <a:schemeClr val="tx1"/>
              </a:solidFill>
              <a:round/>
              <a:headEnd/>
              <a:tailEnd/>
            </a:ln>
            <a:effectLst/>
          </p:spPr>
        </p:cxnSp>
        <p:cxnSp>
          <p:nvCxnSpPr>
            <p:cNvPr id="647233" name="AutoShape 65"/>
            <p:cNvCxnSpPr>
              <a:cxnSpLocks noChangeShapeType="1"/>
              <a:stCxn id="647223" idx="0"/>
              <a:endCxn id="647198" idx="2"/>
            </p:cNvCxnSpPr>
            <p:nvPr/>
          </p:nvCxnSpPr>
          <p:spPr bwMode="auto">
            <a:xfrm flipH="1" flipV="1">
              <a:off x="2128" y="2952"/>
              <a:ext cx="2400" cy="288"/>
            </a:xfrm>
            <a:prstGeom prst="straightConnector1">
              <a:avLst/>
            </a:prstGeom>
            <a:noFill/>
            <a:ln w="9525">
              <a:solidFill>
                <a:schemeClr val="tx1"/>
              </a:solidFill>
              <a:round/>
              <a:headEnd/>
              <a:tailEnd/>
            </a:ln>
            <a:effectLst/>
          </p:spPr>
        </p:cxnSp>
        <p:cxnSp>
          <p:nvCxnSpPr>
            <p:cNvPr id="647234" name="AutoShape 66"/>
            <p:cNvCxnSpPr>
              <a:cxnSpLocks noChangeShapeType="1"/>
              <a:stCxn id="647224" idx="0"/>
              <a:endCxn id="647198" idx="2"/>
            </p:cNvCxnSpPr>
            <p:nvPr/>
          </p:nvCxnSpPr>
          <p:spPr bwMode="auto">
            <a:xfrm flipH="1" flipV="1">
              <a:off x="2128" y="2952"/>
              <a:ext cx="2880" cy="288"/>
            </a:xfrm>
            <a:prstGeom prst="straightConnector1">
              <a:avLst/>
            </a:prstGeom>
            <a:noFill/>
            <a:ln w="9525">
              <a:solidFill>
                <a:schemeClr val="tx1"/>
              </a:solidFill>
              <a:round/>
              <a:headEnd/>
              <a:tailEnd/>
            </a:ln>
            <a:effectLst/>
          </p:spPr>
        </p:cxnSp>
        <p:sp>
          <p:nvSpPr>
            <p:cNvPr id="647235" name="Rectangle 67"/>
            <p:cNvSpPr>
              <a:spLocks noChangeArrowheads="1"/>
            </p:cNvSpPr>
            <p:nvPr/>
          </p:nvSpPr>
          <p:spPr bwMode="auto">
            <a:xfrm>
              <a:off x="1904" y="3240"/>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$1000</a:t>
              </a:r>
            </a:p>
          </p:txBody>
        </p:sp>
      </p:grpSp>
      <p:grpSp>
        <p:nvGrpSpPr>
          <p:cNvPr id="5" name="Group 68"/>
          <p:cNvGrpSpPr>
            <a:grpSpLocks/>
          </p:cNvGrpSpPr>
          <p:nvPr/>
        </p:nvGrpSpPr>
        <p:grpSpPr bwMode="auto">
          <a:xfrm>
            <a:off x="736600" y="5600700"/>
            <a:ext cx="7569200" cy="850900"/>
            <a:chOff x="464" y="3528"/>
            <a:chExt cx="4768" cy="536"/>
          </a:xfrm>
        </p:grpSpPr>
        <p:sp>
          <p:nvSpPr>
            <p:cNvPr id="647237" name="Rectangle 69"/>
            <p:cNvSpPr>
              <a:spLocks noChangeArrowheads="1"/>
            </p:cNvSpPr>
            <p:nvPr/>
          </p:nvSpPr>
          <p:spPr bwMode="auto">
            <a:xfrm>
              <a:off x="46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38" name="Rectangle 70"/>
            <p:cNvSpPr>
              <a:spLocks noChangeArrowheads="1"/>
            </p:cNvSpPr>
            <p:nvPr/>
          </p:nvSpPr>
          <p:spPr bwMode="auto">
            <a:xfrm>
              <a:off x="94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39" name="Rectangle 71"/>
            <p:cNvSpPr>
              <a:spLocks noChangeArrowheads="1"/>
            </p:cNvSpPr>
            <p:nvPr/>
          </p:nvSpPr>
          <p:spPr bwMode="auto">
            <a:xfrm>
              <a:off x="142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0" name="Rectangle 72"/>
            <p:cNvSpPr>
              <a:spLocks noChangeArrowheads="1"/>
            </p:cNvSpPr>
            <p:nvPr/>
          </p:nvSpPr>
          <p:spPr bwMode="auto">
            <a:xfrm>
              <a:off x="190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1" name="Rectangle 73"/>
            <p:cNvSpPr>
              <a:spLocks noChangeArrowheads="1"/>
            </p:cNvSpPr>
            <p:nvPr/>
          </p:nvSpPr>
          <p:spPr bwMode="auto">
            <a:xfrm>
              <a:off x="238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2" name="Rectangle 74"/>
            <p:cNvSpPr>
              <a:spLocks noChangeArrowheads="1"/>
            </p:cNvSpPr>
            <p:nvPr/>
          </p:nvSpPr>
          <p:spPr bwMode="auto">
            <a:xfrm>
              <a:off x="286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3" name="Rectangle 75"/>
            <p:cNvSpPr>
              <a:spLocks noChangeArrowheads="1"/>
            </p:cNvSpPr>
            <p:nvPr/>
          </p:nvSpPr>
          <p:spPr bwMode="auto">
            <a:xfrm>
              <a:off x="334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4" name="Rectangle 76"/>
            <p:cNvSpPr>
              <a:spLocks noChangeArrowheads="1"/>
            </p:cNvSpPr>
            <p:nvPr/>
          </p:nvSpPr>
          <p:spPr bwMode="auto">
            <a:xfrm>
              <a:off x="382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5" name="Rectangle 77"/>
            <p:cNvSpPr>
              <a:spLocks noChangeArrowheads="1"/>
            </p:cNvSpPr>
            <p:nvPr/>
          </p:nvSpPr>
          <p:spPr bwMode="auto">
            <a:xfrm>
              <a:off x="430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sp>
          <p:nvSpPr>
            <p:cNvPr id="647246" name="Rectangle 78"/>
            <p:cNvSpPr>
              <a:spLocks noChangeArrowheads="1"/>
            </p:cNvSpPr>
            <p:nvPr/>
          </p:nvSpPr>
          <p:spPr bwMode="auto">
            <a:xfrm>
              <a:off x="4784" y="3776"/>
              <a:ext cx="44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a:solidFill>
                    <a:srgbClr val="000000"/>
                  </a:solidFill>
                </a:rPr>
                <a:t>Goal:</a:t>
              </a:r>
            </a:p>
            <a:p>
              <a:pPr algn="ctr">
                <a:lnSpc>
                  <a:spcPct val="85000"/>
                </a:lnSpc>
              </a:pPr>
              <a:r>
                <a:rPr lang="en-US" b="0">
                  <a:solidFill>
                    <a:srgbClr val="000000"/>
                  </a:solidFill>
                </a:rPr>
                <a:t>$100</a:t>
              </a:r>
            </a:p>
          </p:txBody>
        </p:sp>
        <p:cxnSp>
          <p:nvCxnSpPr>
            <p:cNvPr id="647247" name="AutoShape 79"/>
            <p:cNvCxnSpPr>
              <a:cxnSpLocks noChangeShapeType="1"/>
              <a:stCxn id="647237" idx="0"/>
              <a:endCxn id="647235" idx="2"/>
            </p:cNvCxnSpPr>
            <p:nvPr/>
          </p:nvCxnSpPr>
          <p:spPr bwMode="auto">
            <a:xfrm flipV="1">
              <a:off x="688" y="3528"/>
              <a:ext cx="1440" cy="248"/>
            </a:xfrm>
            <a:prstGeom prst="straightConnector1">
              <a:avLst/>
            </a:prstGeom>
            <a:noFill/>
            <a:ln w="9525">
              <a:solidFill>
                <a:schemeClr val="tx1"/>
              </a:solidFill>
              <a:round/>
              <a:headEnd/>
              <a:tailEnd/>
            </a:ln>
            <a:effectLst/>
          </p:spPr>
        </p:cxnSp>
        <p:cxnSp>
          <p:nvCxnSpPr>
            <p:cNvPr id="647248" name="AutoShape 80"/>
            <p:cNvCxnSpPr>
              <a:cxnSpLocks noChangeShapeType="1"/>
              <a:stCxn id="647238" idx="0"/>
              <a:endCxn id="647235" idx="2"/>
            </p:cNvCxnSpPr>
            <p:nvPr/>
          </p:nvCxnSpPr>
          <p:spPr bwMode="auto">
            <a:xfrm flipV="1">
              <a:off x="1168" y="3528"/>
              <a:ext cx="960" cy="248"/>
            </a:xfrm>
            <a:prstGeom prst="straightConnector1">
              <a:avLst/>
            </a:prstGeom>
            <a:noFill/>
            <a:ln w="9525">
              <a:solidFill>
                <a:schemeClr val="tx1"/>
              </a:solidFill>
              <a:round/>
              <a:headEnd/>
              <a:tailEnd/>
            </a:ln>
            <a:effectLst/>
          </p:spPr>
        </p:cxnSp>
        <p:cxnSp>
          <p:nvCxnSpPr>
            <p:cNvPr id="647249" name="AutoShape 81"/>
            <p:cNvCxnSpPr>
              <a:cxnSpLocks noChangeShapeType="1"/>
              <a:stCxn id="647239" idx="0"/>
              <a:endCxn id="647235" idx="2"/>
            </p:cNvCxnSpPr>
            <p:nvPr/>
          </p:nvCxnSpPr>
          <p:spPr bwMode="auto">
            <a:xfrm flipV="1">
              <a:off x="1648" y="3528"/>
              <a:ext cx="480" cy="248"/>
            </a:xfrm>
            <a:prstGeom prst="straightConnector1">
              <a:avLst/>
            </a:prstGeom>
            <a:noFill/>
            <a:ln w="9525">
              <a:solidFill>
                <a:schemeClr val="tx1"/>
              </a:solidFill>
              <a:round/>
              <a:headEnd/>
              <a:tailEnd/>
            </a:ln>
            <a:effectLst/>
          </p:spPr>
        </p:cxnSp>
        <p:cxnSp>
          <p:nvCxnSpPr>
            <p:cNvPr id="647250" name="AutoShape 82"/>
            <p:cNvCxnSpPr>
              <a:cxnSpLocks noChangeShapeType="1"/>
              <a:stCxn id="647240" idx="0"/>
              <a:endCxn id="647235" idx="2"/>
            </p:cNvCxnSpPr>
            <p:nvPr/>
          </p:nvCxnSpPr>
          <p:spPr bwMode="auto">
            <a:xfrm flipV="1">
              <a:off x="2128" y="3528"/>
              <a:ext cx="0" cy="248"/>
            </a:xfrm>
            <a:prstGeom prst="straightConnector1">
              <a:avLst/>
            </a:prstGeom>
            <a:noFill/>
            <a:ln w="9525">
              <a:solidFill>
                <a:schemeClr val="tx1"/>
              </a:solidFill>
              <a:round/>
              <a:headEnd/>
              <a:tailEnd/>
            </a:ln>
            <a:effectLst/>
          </p:spPr>
        </p:cxnSp>
        <p:cxnSp>
          <p:nvCxnSpPr>
            <p:cNvPr id="647251" name="AutoShape 83"/>
            <p:cNvCxnSpPr>
              <a:cxnSpLocks noChangeShapeType="1"/>
              <a:stCxn id="647241" idx="0"/>
              <a:endCxn id="647235" idx="2"/>
            </p:cNvCxnSpPr>
            <p:nvPr/>
          </p:nvCxnSpPr>
          <p:spPr bwMode="auto">
            <a:xfrm flipH="1" flipV="1">
              <a:off x="2128" y="3528"/>
              <a:ext cx="480" cy="248"/>
            </a:xfrm>
            <a:prstGeom prst="straightConnector1">
              <a:avLst/>
            </a:prstGeom>
            <a:noFill/>
            <a:ln w="9525">
              <a:solidFill>
                <a:schemeClr val="tx1"/>
              </a:solidFill>
              <a:round/>
              <a:headEnd/>
              <a:tailEnd/>
            </a:ln>
            <a:effectLst/>
          </p:spPr>
        </p:cxnSp>
        <p:cxnSp>
          <p:nvCxnSpPr>
            <p:cNvPr id="647252" name="AutoShape 84"/>
            <p:cNvCxnSpPr>
              <a:cxnSpLocks noChangeShapeType="1"/>
              <a:stCxn id="647242" idx="0"/>
              <a:endCxn id="647235" idx="2"/>
            </p:cNvCxnSpPr>
            <p:nvPr/>
          </p:nvCxnSpPr>
          <p:spPr bwMode="auto">
            <a:xfrm flipH="1" flipV="1">
              <a:off x="2128" y="3528"/>
              <a:ext cx="960" cy="248"/>
            </a:xfrm>
            <a:prstGeom prst="straightConnector1">
              <a:avLst/>
            </a:prstGeom>
            <a:noFill/>
            <a:ln w="9525">
              <a:solidFill>
                <a:schemeClr val="tx1"/>
              </a:solidFill>
              <a:round/>
              <a:headEnd/>
              <a:tailEnd/>
            </a:ln>
            <a:effectLst/>
          </p:spPr>
        </p:cxnSp>
        <p:cxnSp>
          <p:nvCxnSpPr>
            <p:cNvPr id="647253" name="AutoShape 85"/>
            <p:cNvCxnSpPr>
              <a:cxnSpLocks noChangeShapeType="1"/>
              <a:stCxn id="647243" idx="0"/>
              <a:endCxn id="647235" idx="2"/>
            </p:cNvCxnSpPr>
            <p:nvPr/>
          </p:nvCxnSpPr>
          <p:spPr bwMode="auto">
            <a:xfrm flipH="1" flipV="1">
              <a:off x="2128" y="3528"/>
              <a:ext cx="1440" cy="248"/>
            </a:xfrm>
            <a:prstGeom prst="straightConnector1">
              <a:avLst/>
            </a:prstGeom>
            <a:noFill/>
            <a:ln w="9525">
              <a:solidFill>
                <a:schemeClr val="tx1"/>
              </a:solidFill>
              <a:round/>
              <a:headEnd/>
              <a:tailEnd/>
            </a:ln>
            <a:effectLst/>
          </p:spPr>
        </p:cxnSp>
        <p:cxnSp>
          <p:nvCxnSpPr>
            <p:cNvPr id="647254" name="AutoShape 86"/>
            <p:cNvCxnSpPr>
              <a:cxnSpLocks noChangeShapeType="1"/>
              <a:stCxn id="647244" idx="0"/>
              <a:endCxn id="647235" idx="2"/>
            </p:cNvCxnSpPr>
            <p:nvPr/>
          </p:nvCxnSpPr>
          <p:spPr bwMode="auto">
            <a:xfrm flipH="1" flipV="1">
              <a:off x="2128" y="3528"/>
              <a:ext cx="1920" cy="248"/>
            </a:xfrm>
            <a:prstGeom prst="straightConnector1">
              <a:avLst/>
            </a:prstGeom>
            <a:noFill/>
            <a:ln w="9525">
              <a:solidFill>
                <a:schemeClr val="tx1"/>
              </a:solidFill>
              <a:round/>
              <a:headEnd/>
              <a:tailEnd/>
            </a:ln>
            <a:effectLst/>
          </p:spPr>
        </p:cxnSp>
        <p:cxnSp>
          <p:nvCxnSpPr>
            <p:cNvPr id="647255" name="AutoShape 87"/>
            <p:cNvCxnSpPr>
              <a:cxnSpLocks noChangeShapeType="1"/>
              <a:stCxn id="647245" idx="0"/>
              <a:endCxn id="647235" idx="2"/>
            </p:cNvCxnSpPr>
            <p:nvPr/>
          </p:nvCxnSpPr>
          <p:spPr bwMode="auto">
            <a:xfrm flipH="1" flipV="1">
              <a:off x="2128" y="3528"/>
              <a:ext cx="2400" cy="248"/>
            </a:xfrm>
            <a:prstGeom prst="straightConnector1">
              <a:avLst/>
            </a:prstGeom>
            <a:noFill/>
            <a:ln w="9525">
              <a:solidFill>
                <a:schemeClr val="tx1"/>
              </a:solidFill>
              <a:round/>
              <a:headEnd/>
              <a:tailEnd/>
            </a:ln>
            <a:effectLst/>
          </p:spPr>
        </p:cxnSp>
        <p:cxnSp>
          <p:nvCxnSpPr>
            <p:cNvPr id="647256" name="AutoShape 88"/>
            <p:cNvCxnSpPr>
              <a:cxnSpLocks noChangeShapeType="1"/>
              <a:stCxn id="647246" idx="0"/>
              <a:endCxn id="647235" idx="2"/>
            </p:cNvCxnSpPr>
            <p:nvPr/>
          </p:nvCxnSpPr>
          <p:spPr bwMode="auto">
            <a:xfrm flipH="1" flipV="1">
              <a:off x="2128" y="3528"/>
              <a:ext cx="2880" cy="248"/>
            </a:xfrm>
            <a:prstGeom prst="straightConnector1">
              <a:avLst/>
            </a:prstGeom>
            <a:noFill/>
            <a:ln w="9525">
              <a:solidFill>
                <a:schemeClr val="tx1"/>
              </a:solidFill>
              <a:round/>
              <a:headEnd/>
              <a:tailEn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a:t>
            </a:r>
            <a:r>
              <a:rPr lang="en-US" sz="4000" dirty="0" err="1">
                <a:solidFill>
                  <a:srgbClr val="FF0000"/>
                </a:solidFill>
              </a:rPr>
              <a:t>Pseudocode</a:t>
            </a:r>
            <a:r>
              <a:rPr lang="en-US" sz="4000" dirty="0">
                <a:solidFill>
                  <a:srgbClr val="FF0000"/>
                </a:solidFill>
              </a:rPr>
              <a:t> Fundraising Strategy</a:t>
            </a:r>
            <a:endParaRPr lang="en-US" sz="4000" dirty="0">
              <a:solidFill>
                <a:schemeClr val="tx1"/>
              </a:solidFill>
            </a:endParaRPr>
          </a:p>
        </p:txBody>
      </p:sp>
      <p:sp>
        <p:nvSpPr>
          <p:cNvPr id="649219" name="Text Box 3"/>
          <p:cNvSpPr txBox="1">
            <a:spLocks noChangeArrowheads="1"/>
          </p:cNvSpPr>
          <p:nvPr/>
        </p:nvSpPr>
        <p:spPr bwMode="auto">
          <a:xfrm>
            <a:off x="533400" y="1143000"/>
            <a:ext cx="8077200" cy="4801314"/>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buFont typeface="Arial" panose="020B0604020202020204" pitchFamily="34" charset="0"/>
              <a:buChar char="•"/>
            </a:pPr>
            <a:r>
              <a:rPr lang="en-US" sz="2400" b="0" dirty="0">
                <a:solidFill>
                  <a:srgbClr val="000000"/>
                </a:solidFill>
              </a:rPr>
              <a:t>If you were to implement the fundraising strategy in the form of a C++ function, it would look something like this:</a:t>
            </a:r>
          </a:p>
          <a:p>
            <a:pPr marL="342900" indent="-342900">
              <a:lnSpc>
                <a:spcPct val="85000"/>
              </a:lnSpc>
              <a:buFont typeface="Arial" panose="020B0604020202020204" pitchFamily="34" charset="0"/>
              <a:buChar char="•"/>
            </a:pPr>
            <a:endParaRPr lang="en-US" sz="2400" b="0" dirty="0">
              <a:solidFill>
                <a:srgbClr val="000000"/>
              </a:solidFill>
            </a:endParaRPr>
          </a:p>
          <a:p>
            <a:pPr marL="342900" indent="-342900">
              <a:lnSpc>
                <a:spcPct val="85000"/>
              </a:lnSpc>
              <a:buFont typeface="Arial" panose="020B0604020202020204" pitchFamily="34" charset="0"/>
              <a:buChar char="•"/>
            </a:pPr>
            <a:endParaRPr lang="en-US" sz="2400" b="0" dirty="0">
              <a:solidFill>
                <a:srgbClr val="000000"/>
              </a:solidFill>
            </a:endParaRPr>
          </a:p>
          <a:p>
            <a:pPr marL="342900" indent="-342900">
              <a:lnSpc>
                <a:spcPct val="85000"/>
              </a:lnSpc>
              <a:buFont typeface="Arial" panose="020B0604020202020204" pitchFamily="34" charset="0"/>
              <a:buChar char="•"/>
            </a:pPr>
            <a:endParaRPr lang="en-US" sz="2400" b="0" dirty="0">
              <a:solidFill>
                <a:srgbClr val="000000"/>
              </a:solidFill>
            </a:endParaRPr>
          </a:p>
          <a:p>
            <a:pPr marL="342900" indent="-342900">
              <a:lnSpc>
                <a:spcPct val="85000"/>
              </a:lnSpc>
              <a:buFont typeface="Arial" panose="020B0604020202020204" pitchFamily="34" charset="0"/>
              <a:buChar char="•"/>
            </a:pPr>
            <a:endParaRPr lang="en-US" sz="2400" b="0" dirty="0">
              <a:solidFill>
                <a:srgbClr val="000000"/>
              </a:solidFill>
            </a:endParaRPr>
          </a:p>
          <a:p>
            <a:pPr marL="342900" indent="-342900">
              <a:lnSpc>
                <a:spcPct val="85000"/>
              </a:lnSpc>
              <a:buFont typeface="Arial" panose="020B0604020202020204" pitchFamily="34" charset="0"/>
              <a:buChar char="•"/>
            </a:pPr>
            <a:endParaRPr lang="en-US" sz="2400" b="0" dirty="0">
              <a:solidFill>
                <a:srgbClr val="000000"/>
              </a:solidFill>
            </a:endParaRPr>
          </a:p>
          <a:p>
            <a:pPr marL="342900" indent="-342900">
              <a:lnSpc>
                <a:spcPct val="85000"/>
              </a:lnSpc>
              <a:buFont typeface="Arial" panose="020B0604020202020204" pitchFamily="34" charset="0"/>
              <a:buChar char="•"/>
            </a:pPr>
            <a:endParaRPr lang="en-US" sz="2400" b="0" dirty="0">
              <a:solidFill>
                <a:srgbClr val="000000"/>
              </a:solidFill>
            </a:endParaRPr>
          </a:p>
          <a:p>
            <a:pPr marL="342900" indent="-342900">
              <a:lnSpc>
                <a:spcPct val="85000"/>
              </a:lnSpc>
              <a:buFont typeface="Arial" panose="020B0604020202020204" pitchFamily="34" charset="0"/>
              <a:buChar char="•"/>
            </a:pPr>
            <a:endParaRPr lang="en-US" sz="2400" b="0" dirty="0">
              <a:solidFill>
                <a:srgbClr val="000000"/>
              </a:solidFill>
            </a:endParaRPr>
          </a:p>
          <a:p>
            <a:pPr marL="342900" indent="-342900">
              <a:lnSpc>
                <a:spcPct val="85000"/>
              </a:lnSpc>
              <a:buFont typeface="Arial" panose="020B0604020202020204" pitchFamily="34" charset="0"/>
              <a:buChar char="•"/>
            </a:pPr>
            <a:endParaRPr lang="en-US" sz="2400" b="0" dirty="0">
              <a:solidFill>
                <a:srgbClr val="000000"/>
              </a:solidFill>
            </a:endParaRPr>
          </a:p>
          <a:p>
            <a:pPr marL="342900" indent="-342900">
              <a:lnSpc>
                <a:spcPct val="85000"/>
              </a:lnSpc>
              <a:buFont typeface="Arial" panose="020B0604020202020204" pitchFamily="34" charset="0"/>
              <a:buChar char="•"/>
            </a:pPr>
            <a:endParaRPr lang="en-US" sz="2400" b="0" dirty="0">
              <a:solidFill>
                <a:srgbClr val="000000"/>
              </a:solidFill>
            </a:endParaRPr>
          </a:p>
          <a:p>
            <a:pPr indent="342000">
              <a:lnSpc>
                <a:spcPct val="85000"/>
              </a:lnSpc>
            </a:pPr>
            <a:r>
              <a:rPr lang="en-US" altLang="zh-CN" sz="2400" b="0" dirty="0">
                <a:solidFill>
                  <a:srgbClr val="000000"/>
                </a:solidFill>
              </a:rPr>
              <a:t>what makes this strategy </a:t>
            </a:r>
            <a:r>
              <a:rPr lang="en-US" altLang="zh-CN" sz="2400" b="0" dirty="0">
                <a:solidFill>
                  <a:srgbClr val="FF0000"/>
                </a:solidFill>
              </a:rPr>
              <a:t>recursive</a:t>
            </a:r>
            <a:r>
              <a:rPr lang="en-US" altLang="zh-CN" sz="2400" b="0" dirty="0">
                <a:solidFill>
                  <a:srgbClr val="000000"/>
                </a:solidFill>
              </a:rPr>
              <a:t> is that the line:</a:t>
            </a:r>
          </a:p>
          <a:p>
            <a:pPr indent="342000">
              <a:lnSpc>
                <a:spcPct val="85000"/>
              </a:lnSpc>
            </a:pPr>
            <a:endParaRPr lang="en-US" altLang="zh-CN" sz="2400" b="0" dirty="0">
              <a:solidFill>
                <a:srgbClr val="000000"/>
              </a:solidFill>
            </a:endParaRPr>
          </a:p>
          <a:p>
            <a:pPr indent="342000">
              <a:lnSpc>
                <a:spcPct val="85000"/>
              </a:lnSpc>
            </a:pPr>
            <a:endParaRPr lang="en-US" altLang="zh-CN" sz="2400" b="0" dirty="0">
              <a:solidFill>
                <a:srgbClr val="000000"/>
              </a:solidFill>
            </a:endParaRPr>
          </a:p>
          <a:p>
            <a:pPr indent="342000">
              <a:lnSpc>
                <a:spcPct val="85000"/>
              </a:lnSpc>
            </a:pPr>
            <a:r>
              <a:rPr lang="en-US" altLang="zh-CN" sz="2400" b="0" dirty="0">
                <a:solidFill>
                  <a:srgbClr val="000000"/>
                </a:solidFill>
              </a:rPr>
              <a:t>will be implemented using the following recursive call:</a:t>
            </a:r>
            <a:endParaRPr lang="en-US" altLang="zh-CN" sz="2400" dirty="0">
              <a:solidFill>
                <a:srgbClr val="000000"/>
              </a:solidFill>
            </a:endParaRPr>
          </a:p>
        </p:txBody>
      </p:sp>
      <p:sp>
        <p:nvSpPr>
          <p:cNvPr id="649220" name="Rectangle 4"/>
          <p:cNvSpPr>
            <a:spLocks noChangeArrowheads="1"/>
          </p:cNvSpPr>
          <p:nvPr/>
        </p:nvSpPr>
        <p:spPr bwMode="auto">
          <a:xfrm>
            <a:off x="2028675" y="1978137"/>
            <a:ext cx="5086649" cy="2431435"/>
          </a:xfrm>
          <a:prstGeom prst="rect">
            <a:avLst/>
          </a:prstGeom>
          <a:solidFill>
            <a:schemeClr val="bg1"/>
          </a:solidFill>
          <a:ln w="9525">
            <a:solidFill>
              <a:schemeClr val="tx1"/>
            </a:solidFill>
            <a:miter lim="800000"/>
            <a:headEnd/>
            <a:tailEnd/>
          </a:ln>
          <a:effectLst/>
        </p:spPr>
        <p:txBody>
          <a:bodyPr wrap="none" anchor="ctr">
            <a:prstTxWarp prst="textNoShape">
              <a:avLst/>
            </a:prstTxWarp>
            <a:spAutoFit/>
          </a:bodyPr>
          <a:lstStyle/>
          <a:p>
            <a:r>
              <a:rPr lang="en-US" sz="1600" dirty="0">
                <a:solidFill>
                  <a:srgbClr val="000000"/>
                </a:solidFill>
                <a:latin typeface="Courier New" charset="0"/>
              </a:rPr>
              <a:t>void </a:t>
            </a:r>
            <a:r>
              <a:rPr lang="en-US" sz="1600" dirty="0" err="1">
                <a:solidFill>
                  <a:srgbClr val="000000"/>
                </a:solidFill>
                <a:latin typeface="Courier New" charset="0"/>
              </a:rPr>
              <a:t>collectContributions(int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a:t>
            </a:r>
          </a:p>
          <a:p>
            <a:r>
              <a:rPr lang="en-US" sz="1600" dirty="0">
                <a:solidFill>
                  <a:srgbClr val="000000"/>
                </a:solidFill>
                <a:latin typeface="Courier New" charset="0"/>
              </a:rPr>
              <a:t>   if (</a:t>
            </a:r>
            <a:r>
              <a:rPr lang="en-US" sz="1600" dirty="0" err="1">
                <a:solidFill>
                  <a:srgbClr val="000000"/>
                </a:solidFill>
                <a:latin typeface="Courier New" charset="0"/>
              </a:rPr>
              <a:t>n</a:t>
            </a:r>
            <a:r>
              <a:rPr lang="en-US" sz="1600" dirty="0">
                <a:solidFill>
                  <a:srgbClr val="000000"/>
                </a:solidFill>
                <a:latin typeface="Courier New" charset="0"/>
              </a:rPr>
              <a:t> &lt;= 100) {</a:t>
            </a:r>
          </a:p>
          <a:p>
            <a:r>
              <a:rPr lang="en-US" sz="1600" dirty="0">
                <a:solidFill>
                  <a:srgbClr val="000000"/>
                </a:solidFill>
                <a:latin typeface="Courier New" charset="0"/>
              </a:rPr>
              <a:t>      </a:t>
            </a:r>
            <a:r>
              <a:rPr lang="en-US" sz="1800" b="0" i="1" dirty="0">
                <a:solidFill>
                  <a:srgbClr val="000000"/>
                </a:solidFill>
              </a:rPr>
              <a:t>Collect the money from a single donor.</a:t>
            </a:r>
            <a:endParaRPr lang="en-US" sz="1800" dirty="0">
              <a:solidFill>
                <a:srgbClr val="000000"/>
              </a:solidFill>
              <a:latin typeface="Courier New" charset="0"/>
            </a:endParaRPr>
          </a:p>
          <a:p>
            <a:r>
              <a:rPr lang="en-US" sz="1600" dirty="0">
                <a:solidFill>
                  <a:srgbClr val="000000"/>
                </a:solidFill>
                <a:latin typeface="Courier New" charset="0"/>
              </a:rPr>
              <a:t>   } else {</a:t>
            </a:r>
          </a:p>
          <a:p>
            <a:r>
              <a:rPr lang="en-US" sz="1600" dirty="0">
                <a:solidFill>
                  <a:srgbClr val="000000"/>
                </a:solidFill>
                <a:latin typeface="Courier New" charset="0"/>
              </a:rPr>
              <a:t>      </a:t>
            </a:r>
            <a:r>
              <a:rPr lang="en-US" sz="1800" b="0" i="1" dirty="0">
                <a:solidFill>
                  <a:srgbClr val="000000"/>
                </a:solidFill>
              </a:rPr>
              <a:t>Find 10 volunteers.</a:t>
            </a:r>
            <a:endParaRPr lang="en-US" sz="1800" dirty="0">
              <a:solidFill>
                <a:srgbClr val="000000"/>
              </a:solidFill>
              <a:latin typeface="Courier New" charset="0"/>
            </a:endParaRPr>
          </a:p>
          <a:p>
            <a:r>
              <a:rPr lang="en-US" sz="1600" dirty="0">
                <a:solidFill>
                  <a:srgbClr val="000000"/>
                </a:solidFill>
                <a:latin typeface="Courier New" charset="0"/>
              </a:rPr>
              <a:t>      </a:t>
            </a:r>
            <a:r>
              <a:rPr lang="en-US" sz="1800" b="0" i="1" dirty="0">
                <a:solidFill>
                  <a:srgbClr val="000000"/>
                </a:solidFill>
              </a:rPr>
              <a:t>Get each volunteer to collect n/10 dollars.</a:t>
            </a:r>
            <a:endParaRPr lang="en-US" sz="1800" dirty="0">
              <a:solidFill>
                <a:srgbClr val="000000"/>
              </a:solidFill>
              <a:latin typeface="Courier New" charset="0"/>
            </a:endParaRPr>
          </a:p>
          <a:p>
            <a:r>
              <a:rPr lang="en-US" sz="1600" dirty="0">
                <a:solidFill>
                  <a:srgbClr val="000000"/>
                </a:solidFill>
                <a:latin typeface="Courier New" charset="0"/>
              </a:rPr>
              <a:t>      </a:t>
            </a:r>
            <a:r>
              <a:rPr lang="en-US" sz="1800" b="0" i="1" dirty="0">
                <a:solidFill>
                  <a:srgbClr val="000000"/>
                </a:solidFill>
              </a:rPr>
              <a:t>Combine the money raised by the volunteers.</a:t>
            </a:r>
            <a:endParaRPr lang="en-US" sz="1800" dirty="0">
              <a:solidFill>
                <a:srgbClr val="000000"/>
              </a:solidFill>
              <a:latin typeface="Courier New" charset="0"/>
            </a:endParaRPr>
          </a:p>
          <a:p>
            <a:r>
              <a:rPr lang="en-US" sz="1600" dirty="0">
                <a:solidFill>
                  <a:srgbClr val="000000"/>
                </a:solidFill>
                <a:latin typeface="Courier New" charset="0"/>
              </a:rPr>
              <a:t>   }</a:t>
            </a:r>
          </a:p>
          <a:p>
            <a:r>
              <a:rPr lang="en-US" sz="1600" dirty="0">
                <a:solidFill>
                  <a:srgbClr val="000000"/>
                </a:solidFill>
                <a:latin typeface="Courier New" charset="0"/>
              </a:rPr>
              <a:t>}</a:t>
            </a:r>
          </a:p>
        </p:txBody>
      </p:sp>
      <p:sp>
        <p:nvSpPr>
          <p:cNvPr id="649223" name="Rectangle 7"/>
          <p:cNvSpPr>
            <a:spLocks noChangeArrowheads="1"/>
          </p:cNvSpPr>
          <p:nvPr/>
        </p:nvSpPr>
        <p:spPr bwMode="auto">
          <a:xfrm>
            <a:off x="2552700" y="5021486"/>
            <a:ext cx="4049713" cy="366713"/>
          </a:xfrm>
          <a:prstGeom prst="rect">
            <a:avLst/>
          </a:prstGeom>
          <a:solidFill>
            <a:schemeClr val="bg1"/>
          </a:solidFill>
          <a:ln w="9525">
            <a:solidFill>
              <a:schemeClr val="tx1"/>
            </a:solidFill>
            <a:miter lim="800000"/>
            <a:headEnd/>
            <a:tailEnd/>
          </a:ln>
          <a:effectLst/>
        </p:spPr>
        <p:txBody>
          <a:bodyPr wrap="none">
            <a:prstTxWarp prst="textNoShape">
              <a:avLst/>
            </a:prstTxWarp>
            <a:spAutoFit/>
          </a:bodyPr>
          <a:lstStyle/>
          <a:p>
            <a:r>
              <a:rPr lang="en-US" sz="1800" b="0" i="1" dirty="0">
                <a:solidFill>
                  <a:srgbClr val="000000"/>
                </a:solidFill>
              </a:rPr>
              <a:t>Get each volunteer to collect n/10 dollars.</a:t>
            </a:r>
          </a:p>
        </p:txBody>
      </p:sp>
      <p:sp>
        <p:nvSpPr>
          <p:cNvPr id="649225" name="Rectangle 9"/>
          <p:cNvSpPr>
            <a:spLocks noChangeArrowheads="1"/>
          </p:cNvSpPr>
          <p:nvPr/>
        </p:nvSpPr>
        <p:spPr bwMode="auto">
          <a:xfrm>
            <a:off x="2552700" y="5964606"/>
            <a:ext cx="4049713" cy="338554"/>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1600" dirty="0" err="1">
                <a:solidFill>
                  <a:srgbClr val="000000"/>
                </a:solidFill>
                <a:latin typeface="Courier New" charset="0"/>
              </a:rPr>
              <a:t>collectContributions</a:t>
            </a:r>
            <a:r>
              <a:rPr lang="en-US" sz="1600" dirty="0">
                <a:solidFill>
                  <a:srgbClr val="000000"/>
                </a:solidFill>
                <a:latin typeface="Courier New" charset="0"/>
              </a:rPr>
              <a:t>(n/10);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219">
                                            <p:txEl>
                                              <p:pRg st="10" end="1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92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9219">
                                            <p:txEl>
                                              <p:pRg st="13" end="1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9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23" grpId="0" animBg="1"/>
      <p:bldP spid="6492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Recursive Paradigm</a:t>
            </a:r>
            <a:endParaRPr lang="en-US" sz="4000" dirty="0">
              <a:solidFill>
                <a:schemeClr val="tx1"/>
              </a:solidFill>
            </a:endParaRPr>
          </a:p>
        </p:txBody>
      </p:sp>
      <p:sp>
        <p:nvSpPr>
          <p:cNvPr id="540675" name="Rectangle 3"/>
          <p:cNvSpPr>
            <a:spLocks noChangeArrowheads="1"/>
          </p:cNvSpPr>
          <p:nvPr/>
        </p:nvSpPr>
        <p:spPr bwMode="auto">
          <a:xfrm>
            <a:off x="482600" y="1155700"/>
            <a:ext cx="8128000" cy="5321300"/>
          </a:xfrm>
          <a:prstGeom prst="rect">
            <a:avLst/>
          </a:prstGeom>
          <a:noFill/>
          <a:ln w="9525">
            <a:noFill/>
            <a:miter lim="800000"/>
            <a:headEnd/>
            <a:tailEnd/>
          </a:ln>
          <a:effectLst/>
        </p:spPr>
        <p:txBody>
          <a:bodyPr>
            <a:prstTxWarp prst="textNoShape">
              <a:avLst/>
            </a:prstTxWarp>
          </a:bodyPr>
          <a:lstStyle/>
          <a:p>
            <a:pPr marL="342900" marR="0" lvl="0" indent="-342900"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Most recursive methods you encounter in an introductory course have bodies that fit the following general pattern:</a:t>
            </a:r>
          </a:p>
          <a:p>
            <a:pPr marL="342900" marR="0" lvl="0" indent="-342900" defTabSz="914400" rtl="0" eaLnBrk="0" fontAlgn="base" latinLnBrk="0" hangingPunct="0">
              <a:lnSpc>
                <a:spcPct val="85000"/>
              </a:lnSpc>
              <a:spcBef>
                <a:spcPct val="0"/>
              </a:spcBef>
              <a:spcAft>
                <a:spcPct val="50000"/>
              </a:spcAft>
              <a:buClrTx/>
              <a:buSzTx/>
              <a:buFontTx/>
              <a:buChar char="•"/>
              <a:tabLst/>
              <a:defRPr/>
            </a:pPr>
            <a:endParaRPr lang="en-US" sz="2400" b="0" dirty="0">
              <a:solidFill>
                <a:srgbClr val="000000"/>
              </a:solidFill>
            </a:endParaRPr>
          </a:p>
          <a:p>
            <a:pPr marL="342900" marR="0" lvl="0" indent="-342900" defTabSz="914400" rtl="0" eaLnBrk="0" fontAlgn="base" latinLnBrk="0" hangingPunct="0">
              <a:lnSpc>
                <a:spcPct val="85000"/>
              </a:lnSpc>
              <a:spcBef>
                <a:spcPct val="0"/>
              </a:spcBef>
              <a:spcAft>
                <a:spcPct val="500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defTabSz="914400" rtl="0" eaLnBrk="0" fontAlgn="base" latinLnBrk="0" hangingPunct="0">
              <a:lnSpc>
                <a:spcPct val="85000"/>
              </a:lnSpc>
              <a:spcBef>
                <a:spcPct val="0"/>
              </a:spcBef>
              <a:spcAft>
                <a:spcPct val="50000"/>
              </a:spcAft>
              <a:buClrTx/>
              <a:buSzTx/>
              <a:buFontTx/>
              <a:buChar char="•"/>
              <a:tabLst/>
              <a:defRPr/>
            </a:pPr>
            <a:endParaRPr lang="en-US" sz="2400" b="0" dirty="0">
              <a:solidFill>
                <a:srgbClr val="000000"/>
              </a:solidFill>
            </a:endParaRPr>
          </a:p>
          <a:p>
            <a:pPr marL="342900" marR="0" lvl="0" indent="-342900" defTabSz="914400" rtl="0" eaLnBrk="0" fontAlgn="base" latinLnBrk="0" hangingPunct="0">
              <a:lnSpc>
                <a:spcPct val="85000"/>
              </a:lnSpc>
              <a:spcBef>
                <a:spcPct val="0"/>
              </a:spcBef>
              <a:spcAft>
                <a:spcPct val="500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indent="-342900">
              <a:lnSpc>
                <a:spcPct val="85000"/>
              </a:lnSpc>
              <a:spcAft>
                <a:spcPct val="50000"/>
              </a:spcAft>
              <a:buFontTx/>
              <a:buChar char="•"/>
              <a:defRPr/>
            </a:pPr>
            <a:r>
              <a:rPr lang="en-US" altLang="zh-CN" sz="2400" b="0" dirty="0">
                <a:solidFill>
                  <a:srgbClr val="000000"/>
                </a:solidFill>
              </a:rPr>
              <a:t>Finding a recursive solution is mostly a matter of figuring out how to break it down so that it fits the paradigm.  When you do so, you must do two things:</a:t>
            </a:r>
          </a:p>
          <a:p>
            <a:pPr marL="914400" lvl="1" indent="-457200">
              <a:lnSpc>
                <a:spcPct val="85000"/>
              </a:lnSpc>
              <a:spcAft>
                <a:spcPct val="50000"/>
              </a:spcAft>
              <a:buFont typeface="+mj-lt"/>
              <a:buAutoNum type="arabicPeriod"/>
              <a:defRPr/>
            </a:pPr>
            <a:r>
              <a:rPr lang="en-US" altLang="zh-CN" sz="2200" b="0" dirty="0">
                <a:solidFill>
                  <a:srgbClr val="000000"/>
                </a:solidFill>
              </a:rPr>
              <a:t>Identify </a:t>
            </a:r>
            <a:r>
              <a:rPr lang="en-US" altLang="zh-CN" sz="2200" i="1" dirty="0">
                <a:solidFill>
                  <a:srgbClr val="FF0000"/>
                </a:solidFill>
              </a:rPr>
              <a:t>simple cases</a:t>
            </a:r>
            <a:r>
              <a:rPr lang="en-US" altLang="zh-CN" sz="2200" b="0" i="1" dirty="0">
                <a:solidFill>
                  <a:srgbClr val="000000"/>
                </a:solidFill>
              </a:rPr>
              <a:t> </a:t>
            </a:r>
            <a:r>
              <a:rPr lang="en-US" altLang="zh-CN" sz="2200" b="0" dirty="0">
                <a:solidFill>
                  <a:srgbClr val="000000"/>
                </a:solidFill>
              </a:rPr>
              <a:t>that can be solved </a:t>
            </a:r>
            <a:r>
              <a:rPr lang="en-US" altLang="zh-CN" sz="2200" b="0" dirty="0">
                <a:solidFill>
                  <a:srgbClr val="FF0000"/>
                </a:solidFill>
              </a:rPr>
              <a:t>without recursion</a:t>
            </a:r>
            <a:r>
              <a:rPr lang="en-US" altLang="zh-CN" sz="2200" b="0" dirty="0">
                <a:solidFill>
                  <a:srgbClr val="000000"/>
                </a:solidFill>
              </a:rPr>
              <a:t>.</a:t>
            </a:r>
          </a:p>
          <a:p>
            <a:pPr marL="914400" lvl="1" indent="-457200">
              <a:lnSpc>
                <a:spcPct val="85000"/>
              </a:lnSpc>
              <a:spcAft>
                <a:spcPct val="50000"/>
              </a:spcAft>
              <a:buFont typeface="+mj-lt"/>
              <a:buAutoNum type="arabicPeriod"/>
              <a:defRPr/>
            </a:pPr>
            <a:r>
              <a:rPr lang="en-US" altLang="zh-CN" sz="2200" b="0" dirty="0">
                <a:solidFill>
                  <a:srgbClr val="000000"/>
                </a:solidFill>
              </a:rPr>
              <a:t>Find a </a:t>
            </a:r>
            <a:r>
              <a:rPr lang="en-US" altLang="zh-CN" sz="2200" i="1" dirty="0">
                <a:solidFill>
                  <a:srgbClr val="FF0000"/>
                </a:solidFill>
              </a:rPr>
              <a:t>recursive decomposition</a:t>
            </a:r>
            <a:r>
              <a:rPr lang="en-US" altLang="zh-CN" sz="2200" b="0" i="1" dirty="0">
                <a:solidFill>
                  <a:srgbClr val="000000"/>
                </a:solidFill>
              </a:rPr>
              <a:t> </a:t>
            </a:r>
            <a:r>
              <a:rPr lang="en-US" altLang="zh-CN" sz="2200" b="0" dirty="0">
                <a:solidFill>
                  <a:srgbClr val="000000"/>
                </a:solidFill>
              </a:rPr>
              <a:t>that breaks each instance of the problem into </a:t>
            </a:r>
            <a:r>
              <a:rPr lang="en-US" altLang="zh-CN" sz="2200" b="0" dirty="0">
                <a:solidFill>
                  <a:srgbClr val="FF0000"/>
                </a:solidFill>
              </a:rPr>
              <a:t>simpler</a:t>
            </a:r>
            <a:r>
              <a:rPr lang="en-US" altLang="zh-CN" sz="2200" b="0" dirty="0">
                <a:solidFill>
                  <a:srgbClr val="000000"/>
                </a:solidFill>
              </a:rPr>
              <a:t> sub-problems of </a:t>
            </a:r>
            <a:r>
              <a:rPr lang="en-US" altLang="zh-CN" sz="2200" b="0" dirty="0">
                <a:solidFill>
                  <a:srgbClr val="FF0000"/>
                </a:solidFill>
              </a:rPr>
              <a:t>the same type</a:t>
            </a:r>
            <a:r>
              <a:rPr lang="en-US" altLang="zh-CN" sz="2200" b="0" dirty="0">
                <a:solidFill>
                  <a:srgbClr val="000000"/>
                </a:solidFill>
              </a:rPr>
              <a:t>, which you can then solve by applying the method recursively.</a:t>
            </a:r>
          </a:p>
          <a:p>
            <a:pPr marL="342900" marR="0" lvl="0" indent="-342900" defTabSz="914400" rtl="0" eaLnBrk="0" fontAlgn="base" latinLnBrk="0" hangingPunct="0">
              <a:lnSpc>
                <a:spcPct val="85000"/>
              </a:lnSpc>
              <a:spcBef>
                <a:spcPct val="0"/>
              </a:spcBef>
              <a:spcAft>
                <a:spcPct val="500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p:txBody>
      </p:sp>
      <p:sp>
        <p:nvSpPr>
          <p:cNvPr id="540676" name="Rectangle 4"/>
          <p:cNvSpPr>
            <a:spLocks noChangeArrowheads="1"/>
          </p:cNvSpPr>
          <p:nvPr/>
        </p:nvSpPr>
        <p:spPr bwMode="auto">
          <a:xfrm>
            <a:off x="1181100" y="2000468"/>
            <a:ext cx="6781800" cy="1815882"/>
          </a:xfrm>
          <a:prstGeom prst="rect">
            <a:avLst/>
          </a:prstGeom>
          <a:solidFill>
            <a:schemeClr val="bg1"/>
          </a:solidFill>
          <a:ln w="9525">
            <a:solidFill>
              <a:schemeClr val="tx1"/>
            </a:solidFill>
            <a:miter lim="800000"/>
            <a:headEnd/>
            <a:tailEnd/>
          </a:ln>
          <a:effectLst/>
        </p:spPr>
        <p:txBody>
          <a:bodyPr wrap="square" anchor="t" anchorCtr="0">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if (</a:t>
            </a:r>
            <a:r>
              <a:rPr kumimoji="0" lang="en-US" sz="1600" b="0" i="1" u="none" strike="noStrike" kern="1200" cap="none" spc="0" normalizeH="0" baseline="0" noProof="0" dirty="0">
                <a:ln>
                  <a:noFill/>
                </a:ln>
                <a:solidFill>
                  <a:srgbClr val="000000"/>
                </a:solidFill>
                <a:effectLst/>
                <a:uLnTx/>
                <a:uFillTx/>
                <a:latin typeface="Times New Roman" charset="0"/>
                <a:ea typeface="+mn-ea"/>
                <a:cs typeface="+mn-cs"/>
              </a:rPr>
              <a:t>test for a simple case</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0" i="1" u="none" strike="noStrike" kern="1200" cap="none" spc="0" normalizeH="0" baseline="0" noProof="0" dirty="0">
                <a:ln>
                  <a:noFill/>
                </a:ln>
                <a:solidFill>
                  <a:srgbClr val="000000"/>
                </a:solidFill>
                <a:effectLst/>
                <a:uLnTx/>
                <a:uFillTx/>
                <a:latin typeface="Times New Roman" charset="0"/>
                <a:ea typeface="+mn-ea"/>
                <a:cs typeface="+mn-cs"/>
              </a:rPr>
              <a:t>Compute and return the simple solution without using recursion.</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else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0" i="1" u="none" strike="noStrike" kern="1200" cap="none" spc="0" normalizeH="0" baseline="0" noProof="0" dirty="0">
                <a:ln>
                  <a:noFill/>
                </a:ln>
                <a:solidFill>
                  <a:srgbClr val="000000"/>
                </a:solidFill>
                <a:effectLst/>
                <a:uLnTx/>
                <a:uFillTx/>
                <a:latin typeface="Times New Roman" charset="0"/>
                <a:ea typeface="+mn-ea"/>
                <a:cs typeface="+mn-cs"/>
              </a:rPr>
              <a:t>Divide the problem into one or more sub-problems that have the same form.</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0" i="1" u="none" strike="noStrike" kern="1200" cap="none" spc="0" normalizeH="0" baseline="0" noProof="0" dirty="0">
                <a:ln>
                  <a:noFill/>
                </a:ln>
                <a:solidFill>
                  <a:srgbClr val="000000"/>
                </a:solidFill>
                <a:effectLst/>
                <a:uLnTx/>
                <a:uFillTx/>
                <a:latin typeface="Times New Roman" charset="0"/>
                <a:ea typeface="+mn-ea"/>
                <a:cs typeface="+mn-cs"/>
              </a:rPr>
              <a:t>Solve each of the sub-problems by calling this method recursively.</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0" i="1" u="none" strike="noStrike" kern="1200" cap="none" spc="0" normalizeH="0" baseline="0" noProof="0" dirty="0">
                <a:ln>
                  <a:noFill/>
                </a:ln>
                <a:solidFill>
                  <a:srgbClr val="000000"/>
                </a:solidFill>
                <a:effectLst/>
                <a:uLnTx/>
                <a:uFillTx/>
                <a:latin typeface="Times New Roman" charset="0"/>
                <a:ea typeface="+mn-ea"/>
                <a:cs typeface="+mn-cs"/>
              </a:rPr>
              <a:t>Return the solution by reassembling the results of the various sub-problems.</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p:txBody>
      </p:sp>
    </p:spTree>
    <p:extLst>
      <p:ext uri="{BB962C8B-B14F-4D97-AF65-F5344CB8AC3E}">
        <p14:creationId xmlns:p14="http://schemas.microsoft.com/office/powerpoint/2010/main" val="83507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67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67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06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Recursive Functions</a:t>
            </a:r>
            <a:endParaRPr lang="en-US" sz="4000" dirty="0">
              <a:solidFill>
                <a:schemeClr val="tx1"/>
              </a:solidFill>
            </a:endParaRPr>
          </a:p>
        </p:txBody>
      </p:sp>
      <p:sp>
        <p:nvSpPr>
          <p:cNvPr id="571395" name="Rectangle 3"/>
          <p:cNvSpPr>
            <a:spLocks noChangeArrowheads="1"/>
          </p:cNvSpPr>
          <p:nvPr/>
        </p:nvSpPr>
        <p:spPr bwMode="auto">
          <a:xfrm>
            <a:off x="482600" y="1155700"/>
            <a:ext cx="8128000" cy="3644900"/>
          </a:xfrm>
          <a:prstGeom prst="rect">
            <a:avLst/>
          </a:prstGeom>
          <a:noFill/>
          <a:ln w="9525">
            <a:noFill/>
            <a:miter lim="800000"/>
            <a:headEnd/>
            <a:tailEnd/>
          </a:ln>
          <a:effectLst/>
        </p:spPr>
        <p:txBody>
          <a:bodyPr>
            <a:prstTxWarp prst="textNoShape">
              <a:avLst/>
            </a:prstTxWarp>
          </a:bodyPr>
          <a:lstStyle/>
          <a:p>
            <a:pPr marL="342900" marR="0" lvl="0" indent="-342900"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easiest examples of recursion to understand are functions in which the recursion is clear from the definition.  As an example, consider the factorial function, which can be defined in either of the following ways:</a:t>
            </a:r>
          </a:p>
          <a:p>
            <a:pPr marL="342900" marR="0" lvl="0" indent="-342900" defTabSz="914400" rtl="0" eaLnBrk="0" fontAlgn="base" latinLnBrk="0" hangingPunct="0">
              <a:lnSpc>
                <a:spcPct val="85000"/>
              </a:lnSpc>
              <a:spcBef>
                <a:spcPct val="0"/>
              </a:spcBef>
              <a:spcAft>
                <a:spcPct val="50000"/>
              </a:spcAft>
              <a:buClrTx/>
              <a:buSzTx/>
              <a:buFontTx/>
              <a:buChar char="•"/>
              <a:tabLst/>
              <a:defRPr/>
            </a:pPr>
            <a:endParaRPr lang="en-US" sz="2400" b="0" dirty="0">
              <a:solidFill>
                <a:srgbClr val="000000"/>
              </a:solidFill>
            </a:endParaRPr>
          </a:p>
          <a:p>
            <a:pPr marL="342900" marR="0" lvl="0" indent="-342900" defTabSz="914400" rtl="0" eaLnBrk="0" fontAlgn="base" latinLnBrk="0" hangingPunct="0">
              <a:lnSpc>
                <a:spcPct val="85000"/>
              </a:lnSpc>
              <a:spcBef>
                <a:spcPct val="0"/>
              </a:spcBef>
              <a:spcAft>
                <a:spcPct val="500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defTabSz="914400" rtl="0" eaLnBrk="0" fontAlgn="base" latinLnBrk="0" hangingPunct="0">
              <a:lnSpc>
                <a:spcPct val="85000"/>
              </a:lnSpc>
              <a:spcBef>
                <a:spcPct val="0"/>
              </a:spcBef>
              <a:spcAft>
                <a:spcPct val="50000"/>
              </a:spcAft>
              <a:buClrTx/>
              <a:buSzTx/>
              <a:buFontTx/>
              <a:buChar char="•"/>
              <a:tabLst/>
              <a:defRPr/>
            </a:pPr>
            <a:endParaRPr lang="en-US" sz="2400" b="0" dirty="0">
              <a:solidFill>
                <a:srgbClr val="000000"/>
              </a:solidFill>
            </a:endParaRPr>
          </a:p>
          <a:p>
            <a:pPr marL="342900" indent="-342900">
              <a:lnSpc>
                <a:spcPct val="85000"/>
              </a:lnSpc>
              <a:spcAft>
                <a:spcPct val="50000"/>
              </a:spcAft>
              <a:buFontTx/>
              <a:buChar char="•"/>
              <a:defRPr/>
            </a:pPr>
            <a:r>
              <a:rPr lang="en-US" altLang="zh-CN" sz="2400" b="0" dirty="0">
                <a:solidFill>
                  <a:srgbClr val="000000"/>
                </a:solidFill>
              </a:rPr>
              <a:t>The two definitions lead directly to different implementations, one </a:t>
            </a:r>
            <a:r>
              <a:rPr lang="en-US" altLang="zh-CN" sz="2400" b="0" dirty="0">
                <a:solidFill>
                  <a:srgbClr val="FF0000"/>
                </a:solidFill>
              </a:rPr>
              <a:t>iteration</a:t>
            </a:r>
            <a:r>
              <a:rPr lang="en-US" altLang="zh-CN" sz="2400" b="0" dirty="0">
                <a:solidFill>
                  <a:srgbClr val="000000"/>
                </a:solidFill>
              </a:rPr>
              <a:t>-based and the other </a:t>
            </a:r>
            <a:r>
              <a:rPr lang="en-US" altLang="zh-CN" sz="2400" b="0" dirty="0">
                <a:solidFill>
                  <a:srgbClr val="FF0000"/>
                </a:solidFill>
              </a:rPr>
              <a:t>recursion</a:t>
            </a:r>
            <a:r>
              <a:rPr lang="en-US" altLang="zh-CN" sz="2400" b="0" dirty="0">
                <a:solidFill>
                  <a:srgbClr val="000000"/>
                </a:solidFill>
              </a:rPr>
              <a:t>-based:</a:t>
            </a:r>
          </a:p>
        </p:txBody>
      </p:sp>
      <p:sp>
        <p:nvSpPr>
          <p:cNvPr id="571396" name="Text Box 4"/>
          <p:cNvSpPr txBox="1">
            <a:spLocks noChangeArrowheads="1"/>
          </p:cNvSpPr>
          <p:nvPr/>
        </p:nvSpPr>
        <p:spPr bwMode="auto">
          <a:xfrm>
            <a:off x="2070100" y="2514600"/>
            <a:ext cx="5003800" cy="45720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1" u="none" strike="noStrike" kern="1200" cap="none" spc="0" normalizeH="0" baseline="0" noProof="0" dirty="0" err="1">
                <a:ln>
                  <a:noFill/>
                </a:ln>
                <a:solidFill>
                  <a:srgbClr val="000000"/>
                </a:solidFill>
                <a:effectLst/>
                <a:uLnTx/>
                <a:uFillTx/>
                <a:latin typeface="Times New Roman" charset="0"/>
                <a:ea typeface="+mn-ea"/>
                <a:cs typeface="+mn-cs"/>
              </a:rPr>
              <a:t>n</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  </a:t>
            </a:r>
            <a:r>
              <a:rPr kumimoji="0" lang="en-US" sz="2400" b="0" i="1" u="none" strike="noStrike" kern="1200" cap="none" spc="0" normalizeH="0" baseline="0" noProof="0" dirty="0" err="1">
                <a:ln>
                  <a:noFill/>
                </a:ln>
                <a:solidFill>
                  <a:srgbClr val="000000"/>
                </a:solidFill>
                <a:effectLst/>
                <a:uLnTx/>
                <a:uFillTx/>
                <a:latin typeface="Times New Roman" charset="0"/>
                <a:ea typeface="+mn-ea"/>
                <a:cs typeface="+mn-cs"/>
              </a:rPr>
              <a:t>n</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10000" noProof="0" dirty="0" err="1">
                <a:ln>
                  <a:noFill/>
                </a:ln>
                <a:solidFill>
                  <a:srgbClr val="000000"/>
                </a:solidFill>
                <a:effectLst/>
                <a:uLnTx/>
                <a:uFillTx/>
                <a:latin typeface="Helvetica" charset="0"/>
                <a:ea typeface="+mn-ea"/>
                <a:cs typeface="+mn-cs"/>
              </a:rPr>
              <a:t>x</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400" b="0" i="1" u="none" strike="noStrike" kern="1200" cap="none" spc="0" normalizeH="0" baseline="0" noProof="0" dirty="0" err="1">
                <a:ln>
                  <a:noFill/>
                </a:ln>
                <a:solidFill>
                  <a:srgbClr val="000000"/>
                </a:solidFill>
                <a:effectLst/>
                <a:uLnTx/>
                <a:uFillTx/>
                <a:latin typeface="Times New Roman" charset="0"/>
                <a:ea typeface="+mn-ea"/>
                <a:cs typeface="+mn-cs"/>
              </a:rPr>
              <a:t>n</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1)</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10000" noProof="0" dirty="0" err="1">
                <a:ln>
                  <a:noFill/>
                </a:ln>
                <a:solidFill>
                  <a:srgbClr val="000000"/>
                </a:solidFill>
                <a:effectLst/>
                <a:uLnTx/>
                <a:uFillTx/>
                <a:latin typeface="Helvetica" charset="0"/>
                <a:ea typeface="+mn-ea"/>
                <a:cs typeface="+mn-cs"/>
              </a:rPr>
              <a:t>x</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400" b="0" i="1" u="none" strike="noStrike" kern="1200" cap="none" spc="0" normalizeH="0" baseline="0" noProof="0" dirty="0" err="1">
                <a:ln>
                  <a:noFill/>
                </a:ln>
                <a:solidFill>
                  <a:srgbClr val="000000"/>
                </a:solidFill>
                <a:effectLst/>
                <a:uLnTx/>
                <a:uFillTx/>
                <a:latin typeface="Times New Roman" charset="0"/>
                <a:ea typeface="+mn-ea"/>
                <a:cs typeface="+mn-cs"/>
              </a:rPr>
              <a:t>n</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2)</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10000" noProof="0" dirty="0" err="1">
                <a:ln>
                  <a:noFill/>
                </a:ln>
                <a:solidFill>
                  <a:srgbClr val="000000"/>
                </a:solidFill>
                <a:effectLst/>
                <a:uLnTx/>
                <a:uFillTx/>
                <a:latin typeface="Helvetica" charset="0"/>
                <a:ea typeface="+mn-ea"/>
                <a:cs typeface="+mn-cs"/>
              </a:rPr>
              <a:t>x</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1" u="none" strike="noStrike" kern="1200" cap="none" spc="0" normalizeH="0" baseline="20000" noProof="0" dirty="0">
                <a:ln>
                  <a:noFill/>
                </a:ln>
                <a:solidFill>
                  <a:srgbClr val="000000"/>
                </a:solidFill>
                <a:effectLst/>
                <a:uLnTx/>
                <a:uFillTx/>
                <a:latin typeface="Times New Roman" charset="0"/>
                <a:ea typeface="+mn-ea"/>
                <a:cs typeface="+mn-cs"/>
              </a:rPr>
              <a:t>. . .</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10000" noProof="0" dirty="0" err="1">
                <a:ln>
                  <a:noFill/>
                </a:ln>
                <a:solidFill>
                  <a:srgbClr val="000000"/>
                </a:solidFill>
                <a:effectLst/>
                <a:uLnTx/>
                <a:uFillTx/>
                <a:latin typeface="Helvetica" charset="0"/>
                <a:ea typeface="+mn-ea"/>
                <a:cs typeface="+mn-cs"/>
              </a:rPr>
              <a:t>x</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3 </a:t>
            </a:r>
            <a:r>
              <a:rPr kumimoji="0" lang="en-US" sz="2400" b="0" i="0" u="none" strike="noStrike" kern="1200" cap="none" spc="0" normalizeH="0" baseline="10000" noProof="0" dirty="0" err="1">
                <a:ln>
                  <a:noFill/>
                </a:ln>
                <a:solidFill>
                  <a:srgbClr val="000000"/>
                </a:solidFill>
                <a:effectLst/>
                <a:uLnTx/>
                <a:uFillTx/>
                <a:latin typeface="Helvetica" charset="0"/>
                <a:ea typeface="+mn-ea"/>
                <a:cs typeface="+mn-cs"/>
              </a:rPr>
              <a:t>x</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2 </a:t>
            </a:r>
            <a:r>
              <a:rPr kumimoji="0" lang="en-US" sz="2400" b="0" i="0" u="none" strike="noStrike" kern="1200" cap="none" spc="0" normalizeH="0" baseline="10000" noProof="0" dirty="0" err="1">
                <a:ln>
                  <a:noFill/>
                </a:ln>
                <a:solidFill>
                  <a:srgbClr val="000000"/>
                </a:solidFill>
                <a:effectLst/>
                <a:uLnTx/>
                <a:uFillTx/>
                <a:latin typeface="Helvetica" charset="0"/>
                <a:ea typeface="+mn-ea"/>
                <a:cs typeface="+mn-cs"/>
              </a:rPr>
              <a:t>x</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1</a:t>
            </a:r>
          </a:p>
        </p:txBody>
      </p:sp>
      <p:grpSp>
        <p:nvGrpSpPr>
          <p:cNvPr id="3" name="Group 2"/>
          <p:cNvGrpSpPr/>
          <p:nvPr/>
        </p:nvGrpSpPr>
        <p:grpSpPr>
          <a:xfrm>
            <a:off x="2070100" y="3048000"/>
            <a:ext cx="4114800" cy="889000"/>
            <a:chOff x="2070100" y="3048000"/>
            <a:chExt cx="4114800" cy="889000"/>
          </a:xfrm>
        </p:grpSpPr>
        <p:sp>
          <p:nvSpPr>
            <p:cNvPr id="571397" name="Text Box 5"/>
            <p:cNvSpPr txBox="1">
              <a:spLocks noChangeArrowheads="1"/>
            </p:cNvSpPr>
            <p:nvPr/>
          </p:nvSpPr>
          <p:spPr bwMode="auto">
            <a:xfrm>
              <a:off x="2070100" y="3276600"/>
              <a:ext cx="825500" cy="45720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n</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  </a:t>
              </a:r>
            </a:p>
          </p:txBody>
        </p:sp>
        <p:sp>
          <p:nvSpPr>
            <p:cNvPr id="571398" name="Text Box 6"/>
            <p:cNvSpPr txBox="1">
              <a:spLocks noChangeArrowheads="1"/>
            </p:cNvSpPr>
            <p:nvPr/>
          </p:nvSpPr>
          <p:spPr bwMode="auto">
            <a:xfrm>
              <a:off x="3048000" y="3479800"/>
              <a:ext cx="1524000" cy="45720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1" u="none" strike="noStrike" kern="1200" cap="none" spc="0" normalizeH="0" baseline="0" noProof="0" dirty="0" err="1">
                  <a:ln>
                    <a:noFill/>
                  </a:ln>
                  <a:solidFill>
                    <a:srgbClr val="000000"/>
                  </a:solidFill>
                  <a:effectLst/>
                  <a:uLnTx/>
                  <a:uFillTx/>
                  <a:latin typeface="Times New Roman" charset="0"/>
                  <a:ea typeface="+mn-ea"/>
                  <a:cs typeface="+mn-cs"/>
                </a:rPr>
                <a:t>n</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10000" noProof="0" dirty="0" err="1">
                  <a:ln>
                    <a:noFill/>
                  </a:ln>
                  <a:solidFill>
                    <a:srgbClr val="000000"/>
                  </a:solidFill>
                  <a:effectLst/>
                  <a:uLnTx/>
                  <a:uFillTx/>
                  <a:latin typeface="Helvetica" charset="0"/>
                  <a:ea typeface="+mn-ea"/>
                  <a:cs typeface="+mn-cs"/>
                </a:rPr>
                <a:t>x</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400" b="0" i="1" u="none" strike="noStrike" kern="1200" cap="none" spc="0" normalizeH="0" baseline="0" noProof="0" dirty="0" err="1">
                  <a:ln>
                    <a:noFill/>
                  </a:ln>
                  <a:solidFill>
                    <a:srgbClr val="000000"/>
                  </a:solidFill>
                  <a:effectLst/>
                  <a:uLnTx/>
                  <a:uFillTx/>
                  <a:latin typeface="Times New Roman" charset="0"/>
                  <a:ea typeface="+mn-ea"/>
                  <a:cs typeface="+mn-cs"/>
                </a:rPr>
                <a:t>n</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1)!</a:t>
              </a:r>
            </a:p>
          </p:txBody>
        </p:sp>
        <p:sp>
          <p:nvSpPr>
            <p:cNvPr id="571399" name="AutoShape 7"/>
            <p:cNvSpPr>
              <a:spLocks/>
            </p:cNvSpPr>
            <p:nvPr/>
          </p:nvSpPr>
          <p:spPr bwMode="auto">
            <a:xfrm>
              <a:off x="2870200" y="3124200"/>
              <a:ext cx="152400" cy="762000"/>
            </a:xfrm>
            <a:prstGeom prst="leftBrace">
              <a:avLst>
                <a:gd name="adj1" fmla="val 41667"/>
                <a:gd name="adj2" fmla="val 50000"/>
              </a:avLst>
            </a:prstGeom>
            <a:noFill/>
            <a:ln w="9525">
              <a:solidFill>
                <a:schemeClr val="tx1"/>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71400" name="Text Box 8"/>
            <p:cNvSpPr txBox="1">
              <a:spLocks noChangeArrowheads="1"/>
            </p:cNvSpPr>
            <p:nvPr/>
          </p:nvSpPr>
          <p:spPr bwMode="auto">
            <a:xfrm>
              <a:off x="3048000" y="3048000"/>
              <a:ext cx="1524000" cy="457200"/>
            </a:xfrm>
            <a:prstGeom prst="rect">
              <a:avLst/>
            </a:prstGeom>
            <a:noFill/>
            <a:ln w="9525">
              <a:no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1</a:t>
              </a:r>
            </a:p>
          </p:txBody>
        </p:sp>
        <p:sp>
          <p:nvSpPr>
            <p:cNvPr id="571401" name="Text Box 9"/>
            <p:cNvSpPr txBox="1">
              <a:spLocks noChangeArrowheads="1"/>
            </p:cNvSpPr>
            <p:nvPr/>
          </p:nvSpPr>
          <p:spPr bwMode="auto">
            <a:xfrm>
              <a:off x="4660900" y="3086100"/>
              <a:ext cx="1524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if </a:t>
              </a:r>
              <a:r>
                <a:rPr kumimoji="0" lang="en-US" sz="1800" b="0" i="1" u="none" strike="noStrike" kern="1200" cap="none" spc="0" normalizeH="0" baseline="0" noProof="0" dirty="0">
                  <a:ln>
                    <a:noFill/>
                  </a:ln>
                  <a:solidFill>
                    <a:srgbClr val="000000"/>
                  </a:solidFill>
                  <a:effectLst/>
                  <a:uLnTx/>
                  <a:uFillTx/>
                  <a:latin typeface="Times New Roman" charset="0"/>
                  <a:ea typeface="+mn-ea"/>
                  <a:cs typeface="+mn-cs"/>
                </a:rPr>
                <a:t>n </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is 0</a:t>
              </a: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p:txBody>
        </p:sp>
        <p:sp>
          <p:nvSpPr>
            <p:cNvPr id="571402" name="Text Box 10"/>
            <p:cNvSpPr txBox="1">
              <a:spLocks noChangeArrowheads="1"/>
            </p:cNvSpPr>
            <p:nvPr/>
          </p:nvSpPr>
          <p:spPr bwMode="auto">
            <a:xfrm>
              <a:off x="4660900" y="3519488"/>
              <a:ext cx="1524000" cy="3667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otherwise</a:t>
              </a: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p:txBody>
        </p:sp>
      </p:grpSp>
      <p:sp>
        <p:nvSpPr>
          <p:cNvPr id="571405" name="Rectangle 13"/>
          <p:cNvSpPr>
            <a:spLocks noChangeArrowheads="1"/>
          </p:cNvSpPr>
          <p:nvPr/>
        </p:nvSpPr>
        <p:spPr bwMode="auto">
          <a:xfrm>
            <a:off x="4876800" y="4851400"/>
            <a:ext cx="3733800" cy="185420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pPr marL="0" marR="0" lvl="0" indent="0" algn="l" defTabSz="914400" rtl="0" eaLnBrk="0" fontAlgn="base" latinLnBrk="0" hangingPunct="0">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int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t>
            </a:r>
            <a:r>
              <a:rPr kumimoji="0" sz="1600" b="1" i="0" u="none" strike="noStrike" kern="1200" cap="none" spc="0" normalizeH="0" baseline="0" noProof="1">
                <a:ln>
                  <a:noFill/>
                </a:ln>
                <a:solidFill>
                  <a:srgbClr val="000000"/>
                </a:solidFill>
                <a:effectLst/>
                <a:uLnTx/>
                <a:uFillTx/>
                <a:latin typeface="Courier New" charset="0"/>
                <a:ea typeface="+mn-ea"/>
                <a:cs typeface="+mn-cs"/>
              </a:rPr>
              <a:t>act(int n) {</a:t>
            </a:r>
          </a:p>
          <a:p>
            <a:pPr marL="0" marR="0" lvl="0" indent="0" algn="l" defTabSz="914400" rtl="0" eaLnBrk="0" fontAlgn="base" latinLnBrk="0" hangingPunct="0">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if (n == 0) {</a:t>
            </a:r>
          </a:p>
          <a:p>
            <a:pPr marL="0" marR="0" lvl="0" indent="0" algn="l" defTabSz="914400" rtl="0" eaLnBrk="0" fontAlgn="base" latinLnBrk="0" hangingPunct="0">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1;</a:t>
            </a:r>
          </a:p>
          <a:p>
            <a:pPr marL="0" marR="0" lvl="0" indent="0" algn="l" defTabSz="914400" rtl="0" eaLnBrk="0" fontAlgn="base" latinLnBrk="0" hangingPunct="0">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 else {</a:t>
            </a:r>
          </a:p>
          <a:p>
            <a:pPr marL="0" marR="0" lvl="0" indent="0" algn="l" defTabSz="914400" rtl="0" eaLnBrk="0" fontAlgn="base" latinLnBrk="0" hangingPunct="0">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n *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t>
            </a:r>
            <a:r>
              <a:rPr kumimoji="0" sz="1600" b="1" i="0" u="none" strike="noStrike" kern="1200" cap="none" spc="0" normalizeH="0" baseline="0" noProof="1">
                <a:ln>
                  <a:noFill/>
                </a:ln>
                <a:solidFill>
                  <a:srgbClr val="000000"/>
                </a:solidFill>
                <a:effectLst/>
                <a:uLnTx/>
                <a:uFillTx/>
                <a:latin typeface="Courier New" charset="0"/>
                <a:ea typeface="+mn-ea"/>
                <a:cs typeface="+mn-cs"/>
              </a:rPr>
              <a:t>act(n - 1);</a:t>
            </a:r>
          </a:p>
          <a:p>
            <a:pPr marL="0" marR="0" lvl="0" indent="0" algn="l" defTabSz="914400" rtl="0" eaLnBrk="0" fontAlgn="base" latinLnBrk="0" hangingPunct="0">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a:t>
            </a:r>
          </a:p>
        </p:txBody>
      </p:sp>
      <p:sp>
        <p:nvSpPr>
          <p:cNvPr id="14" name="Rectangle 13"/>
          <p:cNvSpPr>
            <a:spLocks noChangeArrowheads="1"/>
          </p:cNvSpPr>
          <p:nvPr/>
        </p:nvSpPr>
        <p:spPr bwMode="auto">
          <a:xfrm>
            <a:off x="533400" y="4851400"/>
            <a:ext cx="4191000" cy="1854200"/>
          </a:xfrm>
          <a:prstGeom prst="rect">
            <a:avLst/>
          </a:prstGeom>
          <a:solidFill>
            <a:schemeClr val="bg1"/>
          </a:solidFill>
          <a:ln w="9525">
            <a:solidFill>
              <a:schemeClr val="tx1"/>
            </a:solidFill>
            <a:miter lim="800000"/>
            <a:headEnd/>
            <a:tailEnd/>
          </a:ln>
          <a:effectLst/>
        </p:spPr>
        <p:txBody>
          <a:bodyPr wrap="none" anchor="t" anchorCtr="0">
            <a:prstTxWarp prst="textNoShape">
              <a:avLst/>
            </a:prstTxWarp>
          </a:bodyPr>
          <a:lstStyle/>
          <a:p>
            <a:r>
              <a:rPr lang="en-US" altLang="zh-CN" sz="1600" dirty="0" err="1">
                <a:solidFill>
                  <a:srgbClr val="000000"/>
                </a:solidFill>
                <a:latin typeface="Courier New" charset="0"/>
              </a:rPr>
              <a:t>int</a:t>
            </a:r>
            <a:r>
              <a:rPr lang="en-US" altLang="zh-CN" sz="1600" dirty="0">
                <a:solidFill>
                  <a:srgbClr val="000000"/>
                </a:solidFill>
                <a:latin typeface="Courier New" charset="0"/>
              </a:rPr>
              <a:t> fact(</a:t>
            </a:r>
            <a:r>
              <a:rPr lang="en-US" altLang="zh-CN" sz="1600" dirty="0" err="1">
                <a:solidFill>
                  <a:srgbClr val="000000"/>
                </a:solidFill>
                <a:latin typeface="Courier New" charset="0"/>
              </a:rPr>
              <a:t>int</a:t>
            </a:r>
            <a:r>
              <a:rPr lang="en-US" altLang="zh-CN" sz="1600" dirty="0">
                <a:solidFill>
                  <a:srgbClr val="000000"/>
                </a:solidFill>
                <a:latin typeface="Courier New" charset="0"/>
              </a:rPr>
              <a:t> n) {</a:t>
            </a:r>
          </a:p>
          <a:p>
            <a:r>
              <a:rPr lang="en-US" altLang="zh-CN" sz="1600" dirty="0">
                <a:solidFill>
                  <a:srgbClr val="000000"/>
                </a:solidFill>
                <a:latin typeface="Courier New" charset="0"/>
              </a:rPr>
              <a:t>   </a:t>
            </a:r>
            <a:r>
              <a:rPr lang="en-US" altLang="zh-CN" sz="1600" dirty="0" err="1">
                <a:solidFill>
                  <a:srgbClr val="000000"/>
                </a:solidFill>
                <a:latin typeface="Courier New" charset="0"/>
              </a:rPr>
              <a:t>int</a:t>
            </a:r>
            <a:r>
              <a:rPr lang="en-US" altLang="zh-CN" sz="1600" dirty="0">
                <a:solidFill>
                  <a:srgbClr val="000000"/>
                </a:solidFill>
                <a:latin typeface="Courier New" charset="0"/>
              </a:rPr>
              <a:t> result = 1;</a:t>
            </a:r>
          </a:p>
          <a:p>
            <a:r>
              <a:rPr lang="nn-NO" altLang="zh-CN" sz="1600" dirty="0">
                <a:solidFill>
                  <a:srgbClr val="000000"/>
                </a:solidFill>
                <a:latin typeface="Courier New" charset="0"/>
              </a:rPr>
              <a:t>   for (int i = 1; i &lt;= n; i++) {</a:t>
            </a:r>
          </a:p>
          <a:p>
            <a:r>
              <a:rPr lang="en-US" altLang="zh-CN" sz="1600" dirty="0">
                <a:solidFill>
                  <a:srgbClr val="000000"/>
                </a:solidFill>
                <a:latin typeface="Courier New" charset="0"/>
              </a:rPr>
              <a:t>      result *= </a:t>
            </a:r>
            <a:r>
              <a:rPr lang="en-US" altLang="zh-CN" sz="1600" dirty="0" err="1">
                <a:solidFill>
                  <a:srgbClr val="000000"/>
                </a:solidFill>
                <a:latin typeface="Courier New" charset="0"/>
              </a:rPr>
              <a:t>i</a:t>
            </a:r>
            <a:r>
              <a:rPr lang="en-US" altLang="zh-CN" sz="1600" dirty="0">
                <a:solidFill>
                  <a:srgbClr val="000000"/>
                </a:solidFill>
                <a:latin typeface="Courier New" charset="0"/>
              </a:rPr>
              <a:t>;</a:t>
            </a:r>
          </a:p>
          <a:p>
            <a:r>
              <a:rPr lang="en-US" altLang="zh-CN" sz="1600" dirty="0">
                <a:solidFill>
                  <a:srgbClr val="000000"/>
                </a:solidFill>
                <a:latin typeface="Courier New" charset="0"/>
              </a:rPr>
              <a:t>   }</a:t>
            </a:r>
          </a:p>
          <a:p>
            <a:r>
              <a:rPr lang="en-US" altLang="zh-CN" sz="1600" dirty="0">
                <a:solidFill>
                  <a:srgbClr val="000000"/>
                </a:solidFill>
                <a:latin typeface="Courier New" charset="0"/>
              </a:rPr>
              <a:t>   return result;</a:t>
            </a:r>
          </a:p>
          <a:p>
            <a:r>
              <a:rPr lang="en-US" altLang="zh-CN" sz="1600" dirty="0">
                <a:solidFill>
                  <a:srgbClr val="000000"/>
                </a:solidFill>
                <a:latin typeface="Courier New" charset="0"/>
              </a:rPr>
              <a:t>}</a:t>
            </a:r>
          </a:p>
        </p:txBody>
      </p:sp>
    </p:spTree>
    <p:extLst>
      <p:ext uri="{BB962C8B-B14F-4D97-AF65-F5344CB8AC3E}">
        <p14:creationId xmlns:p14="http://schemas.microsoft.com/office/powerpoint/2010/main" val="372099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3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13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1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6" grpId="0"/>
      <p:bldP spid="571405"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Simulating the </a:t>
            </a:r>
            <a:r>
              <a:rPr lang="en-US" sz="4000" b="1" dirty="0">
                <a:solidFill>
                  <a:srgbClr val="FF0000"/>
                </a:solidFill>
                <a:latin typeface="Courier New" charset="0"/>
              </a:rPr>
              <a:t>fact</a:t>
            </a:r>
            <a:r>
              <a:rPr lang="en-US" sz="4000" dirty="0">
                <a:solidFill>
                  <a:srgbClr val="FF0000"/>
                </a:solidFill>
              </a:rPr>
              <a:t> Function</a:t>
            </a:r>
            <a:endParaRPr lang="en-US" i="1" dirty="0">
              <a:solidFill>
                <a:srgbClr val="FF0000"/>
              </a:solidFill>
            </a:endParaRPr>
          </a:p>
        </p:txBody>
      </p:sp>
      <p:sp>
        <p:nvSpPr>
          <p:cNvPr id="536579" name="Text Box 3">
            <a:hlinkClick r:id="" action="ppaction://hlinkshowjump?jump=nextslide"/>
          </p:cNvPr>
          <p:cNvSpPr txBox="1">
            <a:spLocks noChangeArrowheads="1"/>
          </p:cNvSpPr>
          <p:nvPr/>
        </p:nvSpPr>
        <p:spPr bwMode="auto">
          <a:xfrm>
            <a:off x="7848600" y="6400800"/>
            <a:ext cx="1143000" cy="2444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Times New Roman" charset="0"/>
                <a:ea typeface="+mn-ea"/>
                <a:cs typeface="+mn-cs"/>
              </a:rPr>
              <a:t>skip simulation</a:t>
            </a:r>
          </a:p>
        </p:txBody>
      </p:sp>
      <p:grpSp>
        <p:nvGrpSpPr>
          <p:cNvPr id="2" name="Group 4"/>
          <p:cNvGrpSpPr>
            <a:grpSpLocks/>
          </p:cNvGrpSpPr>
          <p:nvPr/>
        </p:nvGrpSpPr>
        <p:grpSpPr bwMode="auto">
          <a:xfrm>
            <a:off x="1865313" y="5532438"/>
            <a:ext cx="5411787" cy="1165225"/>
            <a:chOff x="1175" y="3485"/>
            <a:chExt cx="3409" cy="734"/>
          </a:xfrm>
        </p:grpSpPr>
        <p:pic>
          <p:nvPicPr>
            <p:cNvPr id="536581" name="Picture 5" descr="Console (1"/>
            <p:cNvPicPr>
              <a:picLocks noChangeAspect="1" noChangeArrowheads="1"/>
            </p:cNvPicPr>
            <p:nvPr/>
          </p:nvPicPr>
          <p:blipFill>
            <a:blip r:embed="rId3"/>
            <a:srcRect/>
            <a:stretch>
              <a:fillRect/>
            </a:stretch>
          </p:blipFill>
          <p:spPr bwMode="auto">
            <a:xfrm>
              <a:off x="1175" y="3504"/>
              <a:ext cx="3409" cy="715"/>
            </a:xfrm>
            <a:prstGeom prst="rect">
              <a:avLst/>
            </a:prstGeom>
            <a:noFill/>
          </p:spPr>
        </p:pic>
        <p:sp>
          <p:nvSpPr>
            <p:cNvPr id="536582" name="Text Box 6"/>
            <p:cNvSpPr txBox="1">
              <a:spLocks noChangeArrowheads="1"/>
            </p:cNvSpPr>
            <p:nvPr/>
          </p:nvSpPr>
          <p:spPr bwMode="auto">
            <a:xfrm>
              <a:off x="1200" y="3485"/>
              <a:ext cx="3360" cy="154"/>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err="1">
                  <a:ln>
                    <a:noFill/>
                  </a:ln>
                  <a:solidFill>
                    <a:srgbClr val="333333"/>
                  </a:solidFill>
                  <a:effectLst/>
                  <a:uLnTx/>
                  <a:uFillTx/>
                  <a:latin typeface="Helvetica" charset="0"/>
                  <a:ea typeface="+mn-ea"/>
                  <a:cs typeface="+mn-cs"/>
                </a:rPr>
                <a:t>RecursiveFactorial</a:t>
              </a:r>
              <a:endParaRPr kumimoji="0" lang="en-US" sz="1000" b="0" i="0" u="none" strike="noStrike" kern="1200" cap="none" spc="0" normalizeH="0" baseline="0" noProof="0" dirty="0">
                <a:ln>
                  <a:noFill/>
                </a:ln>
                <a:solidFill>
                  <a:srgbClr val="333333"/>
                </a:solidFill>
                <a:effectLst/>
                <a:uLnTx/>
                <a:uFillTx/>
                <a:latin typeface="Charcoal CY" charset="-52"/>
                <a:ea typeface="+mn-ea"/>
                <a:cs typeface="+mn-cs"/>
              </a:endParaRPr>
            </a:p>
          </p:txBody>
        </p:sp>
      </p:grpSp>
      <p:sp>
        <p:nvSpPr>
          <p:cNvPr id="536583" name="Text Box 7"/>
          <p:cNvSpPr txBox="1">
            <a:spLocks noChangeArrowheads="1"/>
          </p:cNvSpPr>
          <p:nvPr/>
        </p:nvSpPr>
        <p:spPr bwMode="auto">
          <a:xfrm>
            <a:off x="1885950" y="5753100"/>
            <a:ext cx="5029200" cy="30480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charset="0"/>
                <a:ea typeface="+mn-ea"/>
                <a:cs typeface="+mn-cs"/>
              </a:rPr>
              <a:t>Enter n:</a:t>
            </a:r>
          </a:p>
        </p:txBody>
      </p:sp>
      <p:sp>
        <p:nvSpPr>
          <p:cNvPr id="536584" name="Text Box 8"/>
          <p:cNvSpPr txBox="1">
            <a:spLocks noChangeArrowheads="1"/>
          </p:cNvSpPr>
          <p:nvPr/>
        </p:nvSpPr>
        <p:spPr bwMode="auto">
          <a:xfrm>
            <a:off x="1892300" y="5753100"/>
            <a:ext cx="5118100" cy="30480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3333CC"/>
                </a:solidFill>
                <a:effectLst/>
                <a:uLnTx/>
                <a:uFillTx/>
                <a:latin typeface="Courier New" charset="0"/>
                <a:ea typeface="+mn-ea"/>
                <a:cs typeface="+mn-cs"/>
              </a:rPr>
              <a:t>         5</a:t>
            </a:r>
          </a:p>
        </p:txBody>
      </p:sp>
      <p:sp>
        <p:nvSpPr>
          <p:cNvPr id="536585" name="Text Box 9"/>
          <p:cNvSpPr txBox="1">
            <a:spLocks noChangeArrowheads="1"/>
          </p:cNvSpPr>
          <p:nvPr/>
        </p:nvSpPr>
        <p:spPr bwMode="auto">
          <a:xfrm>
            <a:off x="1892300" y="5969000"/>
            <a:ext cx="5029200" cy="30480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charset="0"/>
                <a:ea typeface="+mn-ea"/>
                <a:cs typeface="+mn-cs"/>
              </a:rPr>
              <a:t>5! = 120</a:t>
            </a:r>
          </a:p>
        </p:txBody>
      </p:sp>
      <p:sp>
        <p:nvSpPr>
          <p:cNvPr id="536586" name="Rectangle 10"/>
          <p:cNvSpPr>
            <a:spLocks noChangeArrowheads="1"/>
          </p:cNvSpPr>
          <p:nvPr/>
        </p:nvSpPr>
        <p:spPr bwMode="auto">
          <a:xfrm>
            <a:off x="444500" y="1168400"/>
            <a:ext cx="6784975" cy="1882775"/>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587" name="Text Box 11"/>
          <p:cNvSpPr txBox="1">
            <a:spLocks noChangeArrowheads="1"/>
          </p:cNvSpPr>
          <p:nvPr/>
        </p:nvSpPr>
        <p:spPr bwMode="auto">
          <a:xfrm>
            <a:off x="558800" y="1195615"/>
            <a:ext cx="6832600" cy="170180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int main()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cout &lt;&lt; "Enter 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int n =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getInteger</a:t>
            </a:r>
            <a:r>
              <a:rPr kumimoji="0" sz="1600" b="1" i="0" u="none" strike="noStrike" kern="1200" cap="none" spc="0" normalizeH="0" baseline="0" noProof="1">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cout &lt;&lt; n &lt;&lt; "! = " &lt;&lt;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(n) &lt;&lt; endl;</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0;</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a:t>
            </a:r>
          </a:p>
        </p:txBody>
      </p:sp>
      <p:sp>
        <p:nvSpPr>
          <p:cNvPr id="536588" name="Rectangle 12"/>
          <p:cNvSpPr>
            <a:spLocks noChangeArrowheads="1"/>
          </p:cNvSpPr>
          <p:nvPr/>
        </p:nvSpPr>
        <p:spPr bwMode="auto">
          <a:xfrm>
            <a:off x="6057900" y="2514600"/>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589" name="Text Box 13"/>
          <p:cNvSpPr txBox="1">
            <a:spLocks noChangeArrowheads="1"/>
          </p:cNvSpPr>
          <p:nvPr/>
        </p:nvSpPr>
        <p:spPr bwMode="auto">
          <a:xfrm>
            <a:off x="6019800" y="2222500"/>
            <a:ext cx="1066800" cy="3365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mn-ea"/>
                <a:cs typeface="+mn-cs"/>
              </a:rPr>
              <a:t>n</a:t>
            </a:r>
          </a:p>
        </p:txBody>
      </p:sp>
      <p:grpSp>
        <p:nvGrpSpPr>
          <p:cNvPr id="3" name="Group 14"/>
          <p:cNvGrpSpPr>
            <a:grpSpLocks/>
          </p:cNvGrpSpPr>
          <p:nvPr/>
        </p:nvGrpSpPr>
        <p:grpSpPr bwMode="auto">
          <a:xfrm>
            <a:off x="6057900" y="2540000"/>
            <a:ext cx="979488" cy="336550"/>
            <a:chOff x="4655" y="3024"/>
            <a:chExt cx="617" cy="212"/>
          </a:xfrm>
        </p:grpSpPr>
        <p:sp>
          <p:nvSpPr>
            <p:cNvPr id="536591" name="Rectangle 15"/>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592" name="Text Box 16"/>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5</a:t>
              </a:r>
            </a:p>
          </p:txBody>
        </p:sp>
      </p:grpSp>
      <p:sp>
        <p:nvSpPr>
          <p:cNvPr id="536593" name="Rectangle 17"/>
          <p:cNvSpPr>
            <a:spLocks noChangeArrowheads="1"/>
          </p:cNvSpPr>
          <p:nvPr/>
        </p:nvSpPr>
        <p:spPr bwMode="auto">
          <a:xfrm>
            <a:off x="949325" y="1549400"/>
            <a:ext cx="2582863" cy="26987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594" name="Rectangle 18"/>
          <p:cNvSpPr>
            <a:spLocks noChangeArrowheads="1"/>
          </p:cNvSpPr>
          <p:nvPr/>
        </p:nvSpPr>
        <p:spPr bwMode="auto">
          <a:xfrm>
            <a:off x="949325" y="2087563"/>
            <a:ext cx="4903788"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595" name="AutoShape 19"/>
          <p:cNvSpPr>
            <a:spLocks noChangeArrowheads="1"/>
          </p:cNvSpPr>
          <p:nvPr/>
        </p:nvSpPr>
        <p:spPr bwMode="auto">
          <a:xfrm>
            <a:off x="3871913" y="2497138"/>
            <a:ext cx="679450" cy="312737"/>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120</a:t>
            </a:r>
          </a:p>
        </p:txBody>
      </p:sp>
      <p:sp>
        <p:nvSpPr>
          <p:cNvPr id="536596" name="Rectangle 20"/>
          <p:cNvSpPr>
            <a:spLocks noChangeArrowheads="1"/>
          </p:cNvSpPr>
          <p:nvPr/>
        </p:nvSpPr>
        <p:spPr bwMode="auto">
          <a:xfrm>
            <a:off x="949325" y="1816100"/>
            <a:ext cx="2690813" cy="26987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597" name="Rectangle 21"/>
          <p:cNvSpPr>
            <a:spLocks noChangeArrowheads="1"/>
          </p:cNvSpPr>
          <p:nvPr/>
        </p:nvSpPr>
        <p:spPr bwMode="auto">
          <a:xfrm>
            <a:off x="3759200" y="2089150"/>
            <a:ext cx="928688"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4" name="Group 22"/>
          <p:cNvGrpSpPr>
            <a:grpSpLocks/>
          </p:cNvGrpSpPr>
          <p:nvPr/>
        </p:nvGrpSpPr>
        <p:grpSpPr bwMode="auto">
          <a:xfrm>
            <a:off x="596900" y="1546225"/>
            <a:ext cx="6784975" cy="2035175"/>
            <a:chOff x="376" y="878"/>
            <a:chExt cx="4274" cy="1282"/>
          </a:xfrm>
        </p:grpSpPr>
        <p:sp>
          <p:nvSpPr>
            <p:cNvPr id="536599" name="Rectangle 23"/>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00" name="Text Box 24"/>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int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(int 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if (n == 0)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 else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n *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(n - 1);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a:t>
              </a:r>
            </a:p>
          </p:txBody>
        </p:sp>
        <p:sp>
          <p:nvSpPr>
            <p:cNvPr id="536601" name="Rectangle 25"/>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02" name="Text Box 26"/>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mn-ea"/>
                  <a:cs typeface="+mn-cs"/>
                </a:rPr>
                <a:t>n</a:t>
              </a:r>
            </a:p>
          </p:txBody>
        </p:sp>
        <p:grpSp>
          <p:nvGrpSpPr>
            <p:cNvPr id="5" name="Group 27"/>
            <p:cNvGrpSpPr>
              <a:grpSpLocks/>
            </p:cNvGrpSpPr>
            <p:nvPr/>
          </p:nvGrpSpPr>
          <p:grpSpPr bwMode="auto">
            <a:xfrm>
              <a:off x="3912" y="1840"/>
              <a:ext cx="617" cy="212"/>
              <a:chOff x="4655" y="3024"/>
              <a:chExt cx="617" cy="212"/>
            </a:xfrm>
          </p:grpSpPr>
          <p:sp>
            <p:nvSpPr>
              <p:cNvPr id="536604" name="Rectangle 28"/>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05" name="Text Box 29"/>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5</a:t>
                </a:r>
              </a:p>
            </p:txBody>
          </p:sp>
        </p:grpSp>
      </p:grpSp>
      <p:sp>
        <p:nvSpPr>
          <p:cNvPr id="536606" name="Rectangle 30"/>
          <p:cNvSpPr>
            <a:spLocks noChangeArrowheads="1"/>
          </p:cNvSpPr>
          <p:nvPr/>
        </p:nvSpPr>
        <p:spPr bwMode="auto">
          <a:xfrm>
            <a:off x="1101725" y="1927225"/>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07" name="AutoShape 31"/>
          <p:cNvSpPr>
            <a:spLocks noChangeArrowheads="1"/>
          </p:cNvSpPr>
          <p:nvPr/>
        </p:nvSpPr>
        <p:spPr bwMode="auto">
          <a:xfrm>
            <a:off x="3198813" y="3152775"/>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24</a:t>
            </a:r>
          </a:p>
        </p:txBody>
      </p:sp>
      <p:sp>
        <p:nvSpPr>
          <p:cNvPr id="536608" name="Rectangle 32"/>
          <p:cNvSpPr>
            <a:spLocks noChangeArrowheads="1"/>
          </p:cNvSpPr>
          <p:nvPr/>
        </p:nvSpPr>
        <p:spPr bwMode="auto">
          <a:xfrm>
            <a:off x="1447800" y="2743200"/>
            <a:ext cx="2965450"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09" name="Rectangle 33"/>
          <p:cNvSpPr>
            <a:spLocks noChangeArrowheads="1"/>
          </p:cNvSpPr>
          <p:nvPr/>
        </p:nvSpPr>
        <p:spPr bwMode="auto">
          <a:xfrm>
            <a:off x="2819400" y="2743200"/>
            <a:ext cx="1406525"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6" name="Group 34"/>
          <p:cNvGrpSpPr>
            <a:grpSpLocks/>
          </p:cNvGrpSpPr>
          <p:nvPr/>
        </p:nvGrpSpPr>
        <p:grpSpPr bwMode="auto">
          <a:xfrm>
            <a:off x="749300" y="1914525"/>
            <a:ext cx="6784975" cy="2035175"/>
            <a:chOff x="376" y="878"/>
            <a:chExt cx="4274" cy="1282"/>
          </a:xfrm>
        </p:grpSpPr>
        <p:sp>
          <p:nvSpPr>
            <p:cNvPr id="536611" name="Rectangle 35"/>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12" name="Text Box 36"/>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int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(int 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if (n == 0)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 else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n *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(n - 1);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a:t>
              </a:r>
            </a:p>
          </p:txBody>
        </p:sp>
        <p:sp>
          <p:nvSpPr>
            <p:cNvPr id="536613" name="Rectangle 37"/>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14" name="Text Box 38"/>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mn-ea"/>
                  <a:cs typeface="+mn-cs"/>
                </a:rPr>
                <a:t>n</a:t>
              </a:r>
            </a:p>
          </p:txBody>
        </p:sp>
        <p:grpSp>
          <p:nvGrpSpPr>
            <p:cNvPr id="7" name="Group 39"/>
            <p:cNvGrpSpPr>
              <a:grpSpLocks/>
            </p:cNvGrpSpPr>
            <p:nvPr/>
          </p:nvGrpSpPr>
          <p:grpSpPr bwMode="auto">
            <a:xfrm>
              <a:off x="3912" y="1840"/>
              <a:ext cx="617" cy="212"/>
              <a:chOff x="4655" y="3024"/>
              <a:chExt cx="617" cy="212"/>
            </a:xfrm>
          </p:grpSpPr>
          <p:sp>
            <p:nvSpPr>
              <p:cNvPr id="536616" name="Rectangle 40"/>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17" name="Text Box 41"/>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4</a:t>
                </a:r>
              </a:p>
            </p:txBody>
          </p:sp>
        </p:grpSp>
      </p:grpSp>
      <p:sp>
        <p:nvSpPr>
          <p:cNvPr id="536618" name="Rectangle 42"/>
          <p:cNvSpPr>
            <a:spLocks noChangeArrowheads="1"/>
          </p:cNvSpPr>
          <p:nvPr/>
        </p:nvSpPr>
        <p:spPr bwMode="auto">
          <a:xfrm>
            <a:off x="1254125" y="2295525"/>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19" name="AutoShape 43"/>
          <p:cNvSpPr>
            <a:spLocks noChangeArrowheads="1"/>
          </p:cNvSpPr>
          <p:nvPr/>
        </p:nvSpPr>
        <p:spPr bwMode="auto">
          <a:xfrm>
            <a:off x="3351213" y="3521075"/>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6</a:t>
            </a:r>
          </a:p>
        </p:txBody>
      </p:sp>
      <p:sp>
        <p:nvSpPr>
          <p:cNvPr id="536620" name="Rectangle 44"/>
          <p:cNvSpPr>
            <a:spLocks noChangeArrowheads="1"/>
          </p:cNvSpPr>
          <p:nvPr/>
        </p:nvSpPr>
        <p:spPr bwMode="auto">
          <a:xfrm>
            <a:off x="1600200" y="3111500"/>
            <a:ext cx="2962275"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21" name="Rectangle 45"/>
          <p:cNvSpPr>
            <a:spLocks noChangeArrowheads="1"/>
          </p:cNvSpPr>
          <p:nvPr/>
        </p:nvSpPr>
        <p:spPr bwMode="auto">
          <a:xfrm>
            <a:off x="2971800" y="3111500"/>
            <a:ext cx="1408113"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8" name="Group 46"/>
          <p:cNvGrpSpPr>
            <a:grpSpLocks/>
          </p:cNvGrpSpPr>
          <p:nvPr/>
        </p:nvGrpSpPr>
        <p:grpSpPr bwMode="auto">
          <a:xfrm>
            <a:off x="911225" y="2286000"/>
            <a:ext cx="6784975" cy="2035175"/>
            <a:chOff x="376" y="878"/>
            <a:chExt cx="4274" cy="1282"/>
          </a:xfrm>
        </p:grpSpPr>
        <p:sp>
          <p:nvSpPr>
            <p:cNvPr id="536623" name="Rectangle 47"/>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24" name="Text Box 48"/>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int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(int 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if (n == 0)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 else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n *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(n - 1);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a:t>
              </a:r>
            </a:p>
          </p:txBody>
        </p:sp>
        <p:sp>
          <p:nvSpPr>
            <p:cNvPr id="536625" name="Rectangle 49"/>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26" name="Text Box 50"/>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mn-ea"/>
                  <a:cs typeface="+mn-cs"/>
                </a:rPr>
                <a:t>n</a:t>
              </a:r>
            </a:p>
          </p:txBody>
        </p:sp>
        <p:grpSp>
          <p:nvGrpSpPr>
            <p:cNvPr id="9" name="Group 51"/>
            <p:cNvGrpSpPr>
              <a:grpSpLocks/>
            </p:cNvGrpSpPr>
            <p:nvPr/>
          </p:nvGrpSpPr>
          <p:grpSpPr bwMode="auto">
            <a:xfrm>
              <a:off x="3912" y="1840"/>
              <a:ext cx="617" cy="212"/>
              <a:chOff x="4655" y="3024"/>
              <a:chExt cx="617" cy="212"/>
            </a:xfrm>
          </p:grpSpPr>
          <p:sp>
            <p:nvSpPr>
              <p:cNvPr id="536628" name="Rectangle 52"/>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29" name="Text Box 53"/>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3</a:t>
                </a:r>
              </a:p>
            </p:txBody>
          </p:sp>
        </p:grpSp>
      </p:grpSp>
      <p:sp>
        <p:nvSpPr>
          <p:cNvPr id="536630" name="Rectangle 54"/>
          <p:cNvSpPr>
            <a:spLocks noChangeArrowheads="1"/>
          </p:cNvSpPr>
          <p:nvPr/>
        </p:nvSpPr>
        <p:spPr bwMode="auto">
          <a:xfrm>
            <a:off x="1416050" y="2667000"/>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31" name="AutoShape 55"/>
          <p:cNvSpPr>
            <a:spLocks noChangeArrowheads="1"/>
          </p:cNvSpPr>
          <p:nvPr/>
        </p:nvSpPr>
        <p:spPr bwMode="auto">
          <a:xfrm>
            <a:off x="3513138" y="3892550"/>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2</a:t>
            </a:r>
          </a:p>
        </p:txBody>
      </p:sp>
      <p:sp>
        <p:nvSpPr>
          <p:cNvPr id="536632" name="Rectangle 56"/>
          <p:cNvSpPr>
            <a:spLocks noChangeArrowheads="1"/>
          </p:cNvSpPr>
          <p:nvPr/>
        </p:nvSpPr>
        <p:spPr bwMode="auto">
          <a:xfrm>
            <a:off x="1762125" y="3482975"/>
            <a:ext cx="2962275"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33" name="Rectangle 57"/>
          <p:cNvSpPr>
            <a:spLocks noChangeArrowheads="1"/>
          </p:cNvSpPr>
          <p:nvPr/>
        </p:nvSpPr>
        <p:spPr bwMode="auto">
          <a:xfrm>
            <a:off x="3133725" y="3482975"/>
            <a:ext cx="1408113"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10" name="Group 58"/>
          <p:cNvGrpSpPr>
            <a:grpSpLocks/>
          </p:cNvGrpSpPr>
          <p:nvPr/>
        </p:nvGrpSpPr>
        <p:grpSpPr bwMode="auto">
          <a:xfrm>
            <a:off x="1063625" y="2651125"/>
            <a:ext cx="6784975" cy="2035175"/>
            <a:chOff x="376" y="878"/>
            <a:chExt cx="4274" cy="1282"/>
          </a:xfrm>
        </p:grpSpPr>
        <p:sp>
          <p:nvSpPr>
            <p:cNvPr id="536635" name="Rectangle 59"/>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36" name="Text Box 60"/>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int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(int 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if (n == 0)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 else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n *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(n - 1);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a:t>
              </a:r>
            </a:p>
          </p:txBody>
        </p:sp>
        <p:sp>
          <p:nvSpPr>
            <p:cNvPr id="536637" name="Rectangle 61"/>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38" name="Text Box 62"/>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mn-ea"/>
                  <a:cs typeface="+mn-cs"/>
                </a:rPr>
                <a:t>n</a:t>
              </a:r>
            </a:p>
          </p:txBody>
        </p:sp>
        <p:grpSp>
          <p:nvGrpSpPr>
            <p:cNvPr id="11" name="Group 63"/>
            <p:cNvGrpSpPr>
              <a:grpSpLocks/>
            </p:cNvGrpSpPr>
            <p:nvPr/>
          </p:nvGrpSpPr>
          <p:grpSpPr bwMode="auto">
            <a:xfrm>
              <a:off x="3912" y="1840"/>
              <a:ext cx="617" cy="212"/>
              <a:chOff x="4655" y="3024"/>
              <a:chExt cx="617" cy="212"/>
            </a:xfrm>
          </p:grpSpPr>
          <p:sp>
            <p:nvSpPr>
              <p:cNvPr id="536640" name="Rectangle 64"/>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41" name="Text Box 65"/>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2</a:t>
                </a:r>
              </a:p>
            </p:txBody>
          </p:sp>
        </p:grpSp>
      </p:grpSp>
      <p:sp>
        <p:nvSpPr>
          <p:cNvPr id="536642" name="Rectangle 66"/>
          <p:cNvSpPr>
            <a:spLocks noChangeArrowheads="1"/>
          </p:cNvSpPr>
          <p:nvPr/>
        </p:nvSpPr>
        <p:spPr bwMode="auto">
          <a:xfrm>
            <a:off x="1568450" y="3032125"/>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43" name="AutoShape 67"/>
          <p:cNvSpPr>
            <a:spLocks noChangeArrowheads="1"/>
          </p:cNvSpPr>
          <p:nvPr/>
        </p:nvSpPr>
        <p:spPr bwMode="auto">
          <a:xfrm>
            <a:off x="3676650" y="4257675"/>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1</a:t>
            </a:r>
          </a:p>
        </p:txBody>
      </p:sp>
      <p:sp>
        <p:nvSpPr>
          <p:cNvPr id="536644" name="Rectangle 68"/>
          <p:cNvSpPr>
            <a:spLocks noChangeArrowheads="1"/>
          </p:cNvSpPr>
          <p:nvPr/>
        </p:nvSpPr>
        <p:spPr bwMode="auto">
          <a:xfrm>
            <a:off x="1914525" y="3848100"/>
            <a:ext cx="2962275"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45" name="Rectangle 69"/>
          <p:cNvSpPr>
            <a:spLocks noChangeArrowheads="1"/>
          </p:cNvSpPr>
          <p:nvPr/>
        </p:nvSpPr>
        <p:spPr bwMode="auto">
          <a:xfrm>
            <a:off x="3286125" y="3848100"/>
            <a:ext cx="1408113"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12" name="Group 70"/>
          <p:cNvGrpSpPr>
            <a:grpSpLocks/>
          </p:cNvGrpSpPr>
          <p:nvPr/>
        </p:nvGrpSpPr>
        <p:grpSpPr bwMode="auto">
          <a:xfrm>
            <a:off x="1216025" y="3019425"/>
            <a:ext cx="6784975" cy="2035175"/>
            <a:chOff x="376" y="878"/>
            <a:chExt cx="4274" cy="1282"/>
          </a:xfrm>
        </p:grpSpPr>
        <p:sp>
          <p:nvSpPr>
            <p:cNvPr id="536647" name="Rectangle 71"/>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48" name="Text Box 72"/>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int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(int 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if (n == 0)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 else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n *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(n - 1);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a:t>
              </a:r>
            </a:p>
          </p:txBody>
        </p:sp>
        <p:sp>
          <p:nvSpPr>
            <p:cNvPr id="536649" name="Rectangle 73"/>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50" name="Text Box 74"/>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mn-ea"/>
                  <a:cs typeface="+mn-cs"/>
                </a:rPr>
                <a:t>n</a:t>
              </a:r>
            </a:p>
          </p:txBody>
        </p:sp>
        <p:grpSp>
          <p:nvGrpSpPr>
            <p:cNvPr id="13" name="Group 75"/>
            <p:cNvGrpSpPr>
              <a:grpSpLocks/>
            </p:cNvGrpSpPr>
            <p:nvPr/>
          </p:nvGrpSpPr>
          <p:grpSpPr bwMode="auto">
            <a:xfrm>
              <a:off x="3912" y="1840"/>
              <a:ext cx="617" cy="212"/>
              <a:chOff x="4655" y="3024"/>
              <a:chExt cx="617" cy="212"/>
            </a:xfrm>
          </p:grpSpPr>
          <p:sp>
            <p:nvSpPr>
              <p:cNvPr id="536652" name="Rectangle 76"/>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53" name="Text Box 77"/>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1</a:t>
                </a:r>
              </a:p>
            </p:txBody>
          </p:sp>
        </p:grpSp>
      </p:grpSp>
      <p:sp>
        <p:nvSpPr>
          <p:cNvPr id="536654" name="Rectangle 78"/>
          <p:cNvSpPr>
            <a:spLocks noChangeArrowheads="1"/>
          </p:cNvSpPr>
          <p:nvPr/>
        </p:nvSpPr>
        <p:spPr bwMode="auto">
          <a:xfrm>
            <a:off x="1720850" y="3400425"/>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55" name="AutoShape 79"/>
          <p:cNvSpPr>
            <a:spLocks noChangeArrowheads="1"/>
          </p:cNvSpPr>
          <p:nvPr/>
        </p:nvSpPr>
        <p:spPr bwMode="auto">
          <a:xfrm>
            <a:off x="3806825" y="4625975"/>
            <a:ext cx="679450" cy="312738"/>
          </a:xfrm>
          <a:prstGeom prst="wedgeEllipseCallout">
            <a:avLst>
              <a:gd name="adj1" fmla="val 0"/>
              <a:gd name="adj2" fmla="val -96194"/>
            </a:avLst>
          </a:prstGeom>
          <a:solidFill>
            <a:srgbClr val="FFFF99"/>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1</a:t>
            </a:r>
          </a:p>
        </p:txBody>
      </p:sp>
      <p:sp>
        <p:nvSpPr>
          <p:cNvPr id="536656" name="Rectangle 80"/>
          <p:cNvSpPr>
            <a:spLocks noChangeArrowheads="1"/>
          </p:cNvSpPr>
          <p:nvPr/>
        </p:nvSpPr>
        <p:spPr bwMode="auto">
          <a:xfrm>
            <a:off x="2066925" y="4216400"/>
            <a:ext cx="2962275"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57" name="Rectangle 81"/>
          <p:cNvSpPr>
            <a:spLocks noChangeArrowheads="1"/>
          </p:cNvSpPr>
          <p:nvPr/>
        </p:nvSpPr>
        <p:spPr bwMode="auto">
          <a:xfrm>
            <a:off x="3438525" y="4216400"/>
            <a:ext cx="1408113"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14" name="Group 82"/>
          <p:cNvGrpSpPr>
            <a:grpSpLocks/>
          </p:cNvGrpSpPr>
          <p:nvPr/>
        </p:nvGrpSpPr>
        <p:grpSpPr bwMode="auto">
          <a:xfrm>
            <a:off x="1368425" y="3390900"/>
            <a:ext cx="6784975" cy="2035175"/>
            <a:chOff x="376" y="878"/>
            <a:chExt cx="4274" cy="1282"/>
          </a:xfrm>
        </p:grpSpPr>
        <p:sp>
          <p:nvSpPr>
            <p:cNvPr id="536659" name="Rectangle 83"/>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60" name="Text Box 84"/>
            <p:cNvSpPr txBox="1">
              <a:spLocks noChangeArrowheads="1"/>
            </p:cNvSpPr>
            <p:nvPr/>
          </p:nvSpPr>
          <p:spPr bwMode="auto">
            <a:xfrm>
              <a:off x="448" y="918"/>
              <a:ext cx="4160" cy="124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int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(int 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if (n == 0)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 else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n *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(n - 1);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a:t>
              </a:r>
            </a:p>
          </p:txBody>
        </p:sp>
        <p:sp>
          <p:nvSpPr>
            <p:cNvPr id="536661" name="Rectangle 85"/>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62" name="Text Box 86"/>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mn-ea"/>
                  <a:cs typeface="+mn-cs"/>
                </a:rPr>
                <a:t>n</a:t>
              </a:r>
            </a:p>
          </p:txBody>
        </p:sp>
        <p:grpSp>
          <p:nvGrpSpPr>
            <p:cNvPr id="15" name="Group 87"/>
            <p:cNvGrpSpPr>
              <a:grpSpLocks/>
            </p:cNvGrpSpPr>
            <p:nvPr/>
          </p:nvGrpSpPr>
          <p:grpSpPr bwMode="auto">
            <a:xfrm>
              <a:off x="3912" y="1840"/>
              <a:ext cx="617" cy="212"/>
              <a:chOff x="4655" y="3024"/>
              <a:chExt cx="617" cy="212"/>
            </a:xfrm>
          </p:grpSpPr>
          <p:sp>
            <p:nvSpPr>
              <p:cNvPr id="536664" name="Rectangle 88"/>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65" name="Text Box 89"/>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0</a:t>
                </a:r>
              </a:p>
            </p:txBody>
          </p:sp>
        </p:grpSp>
      </p:grpSp>
      <p:sp>
        <p:nvSpPr>
          <p:cNvPr id="536666" name="Rectangle 90"/>
          <p:cNvSpPr>
            <a:spLocks noChangeArrowheads="1"/>
          </p:cNvSpPr>
          <p:nvPr/>
        </p:nvSpPr>
        <p:spPr bwMode="auto">
          <a:xfrm>
            <a:off x="1873250" y="3771900"/>
            <a:ext cx="1717675" cy="26987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67" name="Rectangle 91"/>
          <p:cNvSpPr>
            <a:spLocks noChangeArrowheads="1"/>
          </p:cNvSpPr>
          <p:nvPr/>
        </p:nvSpPr>
        <p:spPr bwMode="auto">
          <a:xfrm>
            <a:off x="2219325" y="4051300"/>
            <a:ext cx="1209675" cy="263525"/>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16" name="Group 92"/>
          <p:cNvGrpSpPr>
            <a:grpSpLocks/>
          </p:cNvGrpSpPr>
          <p:nvPr/>
        </p:nvGrpSpPr>
        <p:grpSpPr bwMode="auto">
          <a:xfrm>
            <a:off x="1368425" y="3390900"/>
            <a:ext cx="6784975" cy="2035175"/>
            <a:chOff x="376" y="878"/>
            <a:chExt cx="4274" cy="1282"/>
          </a:xfrm>
        </p:grpSpPr>
        <p:sp>
          <p:nvSpPr>
            <p:cNvPr id="536669" name="Rectangle 93"/>
            <p:cNvSpPr>
              <a:spLocks noChangeArrowheads="1"/>
            </p:cNvSpPr>
            <p:nvPr/>
          </p:nvSpPr>
          <p:spPr bwMode="auto">
            <a:xfrm>
              <a:off x="376" y="878"/>
              <a:ext cx="4274" cy="1282"/>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70" name="Text Box 94"/>
            <p:cNvSpPr txBox="1">
              <a:spLocks noChangeArrowheads="1"/>
            </p:cNvSpPr>
            <p:nvPr/>
          </p:nvSpPr>
          <p:spPr bwMode="auto">
            <a:xfrm>
              <a:off x="448" y="895"/>
              <a:ext cx="4160" cy="124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int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(int 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if (n == 0)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 else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return n *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fact</a:t>
              </a:r>
              <a:r>
                <a:rPr kumimoji="0" sz="1600" b="1" i="0" u="none" strike="noStrike" kern="1200" cap="none" spc="0" normalizeH="0" baseline="0" noProof="1">
                  <a:ln>
                    <a:noFill/>
                  </a:ln>
                  <a:solidFill>
                    <a:srgbClr val="000000"/>
                  </a:solidFill>
                  <a:effectLst/>
                  <a:uLnTx/>
                  <a:uFillTx/>
                  <a:latin typeface="Courier New" charset="0"/>
                  <a:ea typeface="+mn-ea"/>
                  <a:cs typeface="+mn-cs"/>
                </a:rPr>
                <a:t>(n - 1);</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a:t>
              </a:r>
            </a:p>
          </p:txBody>
        </p:sp>
        <p:sp>
          <p:nvSpPr>
            <p:cNvPr id="536671" name="Rectangle 95"/>
            <p:cNvSpPr>
              <a:spLocks noChangeArrowheads="1"/>
            </p:cNvSpPr>
            <p:nvPr/>
          </p:nvSpPr>
          <p:spPr bwMode="auto">
            <a:xfrm>
              <a:off x="3912" y="182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72" name="Text Box 96"/>
            <p:cNvSpPr txBox="1">
              <a:spLocks noChangeArrowheads="1"/>
            </p:cNvSpPr>
            <p:nvPr/>
          </p:nvSpPr>
          <p:spPr bwMode="auto">
            <a:xfrm>
              <a:off x="3888" y="1640"/>
              <a:ext cx="672" cy="2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mn-ea"/>
                  <a:cs typeface="+mn-cs"/>
                </a:rPr>
                <a:t>n</a:t>
              </a:r>
            </a:p>
          </p:txBody>
        </p:sp>
        <p:grpSp>
          <p:nvGrpSpPr>
            <p:cNvPr id="17" name="Group 97"/>
            <p:cNvGrpSpPr>
              <a:grpSpLocks/>
            </p:cNvGrpSpPr>
            <p:nvPr/>
          </p:nvGrpSpPr>
          <p:grpSpPr bwMode="auto">
            <a:xfrm>
              <a:off x="3912" y="1840"/>
              <a:ext cx="617" cy="212"/>
              <a:chOff x="4655" y="3024"/>
              <a:chExt cx="617" cy="212"/>
            </a:xfrm>
          </p:grpSpPr>
          <p:sp>
            <p:nvSpPr>
              <p:cNvPr id="536674" name="Rectangle 98"/>
              <p:cNvSpPr>
                <a:spLocks noChangeArrowheads="1"/>
              </p:cNvSpPr>
              <p:nvPr/>
            </p:nvSpPr>
            <p:spPr bwMode="auto">
              <a:xfrm>
                <a:off x="4689" y="3041"/>
                <a:ext cx="562" cy="175"/>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36675" name="Text Box 99"/>
              <p:cNvSpPr txBox="1">
                <a:spLocks noChangeArrowheads="1"/>
              </p:cNvSpPr>
              <p:nvPr/>
            </p:nvSpPr>
            <p:spPr bwMode="auto">
              <a:xfrm>
                <a:off x="4655" y="3024"/>
                <a:ext cx="617" cy="212"/>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Times New Roman" charset="0"/>
                    <a:ea typeface="+mn-ea"/>
                    <a:cs typeface="+mn-cs"/>
                  </a:rPr>
                  <a:t>0</a:t>
                </a:r>
              </a:p>
            </p:txBody>
          </p:sp>
        </p:grpSp>
      </p:grpSp>
    </p:spTree>
    <p:extLst>
      <p:ext uri="{BB962C8B-B14F-4D97-AF65-F5344CB8AC3E}">
        <p14:creationId xmlns:p14="http://schemas.microsoft.com/office/powerpoint/2010/main" val="282066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659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499"/>
                                          </p:stCondLst>
                                        </p:cTn>
                                        <p:tgtEl>
                                          <p:spTgt spid="536583">
                                            <p:txEl>
                                              <p:pRg st="0" end="0"/>
                                            </p:txEl>
                                          </p:spTgt>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536596"/>
                                        </p:tgtEl>
                                        <p:attrNameLst>
                                          <p:attrName>style.visibility</p:attrName>
                                        </p:attrNameLst>
                                      </p:cBhvr>
                                      <p:to>
                                        <p:strVal val="visible"/>
                                      </p:to>
                                    </p:set>
                                  </p:childTnLst>
                                  <p:subTnLst>
                                    <p:set>
                                      <p:cBhvr override="childStyle">
                                        <p:cTn dur="1" fill="hold" display="0" masterRel="nextClick" afterEffect="1"/>
                                        <p:tgtEl>
                                          <p:spTgt spid="536596"/>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536584">
                                            <p:txEl>
                                              <p:pRg st="0" end="0"/>
                                            </p:txEl>
                                          </p:spTgt>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536594"/>
                                        </p:tgtEl>
                                        <p:attrNameLst>
                                          <p:attrName>style.visibility</p:attrName>
                                        </p:attrNameLst>
                                      </p:cBhvr>
                                      <p:to>
                                        <p:strVal val="visible"/>
                                      </p:to>
                                    </p:set>
                                  </p:childTnLst>
                                  <p:subTnLst>
                                    <p:set>
                                      <p:cBhvr override="childStyle">
                                        <p:cTn dur="1" fill="hold" display="0" masterRel="nextClick" afterEffect="1"/>
                                        <p:tgtEl>
                                          <p:spTgt spid="536594"/>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536597"/>
                                        </p:tgtEl>
                                        <p:attrNameLst>
                                          <p:attrName>style.visibility</p:attrName>
                                        </p:attrNameLst>
                                      </p:cBhvr>
                                      <p:to>
                                        <p:strVal val="visible"/>
                                      </p:to>
                                    </p:set>
                                  </p:childTnLst>
                                  <p:subTnLst>
                                    <p:set>
                                      <p:cBhvr override="childStyle">
                                        <p:cTn dur="1" fill="hold" display="0" masterRel="nextClick" afterEffect="1"/>
                                        <p:tgtEl>
                                          <p:spTgt spid="536597"/>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 presetClass="entr" presetSubtype="6"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536606"/>
                                        </p:tgtEl>
                                        <p:attrNameLst>
                                          <p:attrName>style.visibility</p:attrName>
                                        </p:attrNameLst>
                                      </p:cBhvr>
                                      <p:to>
                                        <p:strVal val="visible"/>
                                      </p:to>
                                    </p:set>
                                  </p:childTnLst>
                                  <p:subTnLst>
                                    <p:set>
                                      <p:cBhvr override="childStyle">
                                        <p:cTn dur="1" fill="hold" display="0" masterRel="nextClick" afterEffect="1"/>
                                        <p:tgtEl>
                                          <p:spTgt spid="536606"/>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6608"/>
                                        </p:tgtEl>
                                        <p:attrNameLst>
                                          <p:attrName>style.visibility</p:attrName>
                                        </p:attrNameLst>
                                      </p:cBhvr>
                                      <p:to>
                                        <p:strVal val="visible"/>
                                      </p:to>
                                    </p:set>
                                  </p:childTnLst>
                                  <p:subTnLst>
                                    <p:set>
                                      <p:cBhvr override="childStyle">
                                        <p:cTn dur="1" fill="hold" display="0" masterRel="nextClick" afterEffect="1"/>
                                        <p:tgtEl>
                                          <p:spTgt spid="536608"/>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36609"/>
                                        </p:tgtEl>
                                        <p:attrNameLst>
                                          <p:attrName>style.visibility</p:attrName>
                                        </p:attrNameLst>
                                      </p:cBhvr>
                                      <p:to>
                                        <p:strVal val="visible"/>
                                      </p:to>
                                    </p:set>
                                  </p:childTnLst>
                                  <p:subTnLst>
                                    <p:set>
                                      <p:cBhvr override="childStyle">
                                        <p:cTn dur="1" fill="hold" display="0" masterRel="nextClick" afterEffect="1"/>
                                        <p:tgtEl>
                                          <p:spTgt spid="536609"/>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6"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1+#ppt_w/2"/>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536618"/>
                                        </p:tgtEl>
                                        <p:attrNameLst>
                                          <p:attrName>style.visibility</p:attrName>
                                        </p:attrNameLst>
                                      </p:cBhvr>
                                      <p:to>
                                        <p:strVal val="visible"/>
                                      </p:to>
                                    </p:set>
                                  </p:childTnLst>
                                  <p:subTnLst>
                                    <p:set>
                                      <p:cBhvr override="childStyle">
                                        <p:cTn dur="1" fill="hold" display="0" masterRel="nextClick" afterEffect="1"/>
                                        <p:tgtEl>
                                          <p:spTgt spid="536618"/>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536620"/>
                                        </p:tgtEl>
                                        <p:attrNameLst>
                                          <p:attrName>style.visibility</p:attrName>
                                        </p:attrNameLst>
                                      </p:cBhvr>
                                      <p:to>
                                        <p:strVal val="visible"/>
                                      </p:to>
                                    </p:set>
                                  </p:childTnLst>
                                  <p:subTnLst>
                                    <p:set>
                                      <p:cBhvr override="childStyle">
                                        <p:cTn dur="1" fill="hold" display="0" masterRel="nextClick" afterEffect="1"/>
                                        <p:tgtEl>
                                          <p:spTgt spid="536620"/>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536621"/>
                                        </p:tgtEl>
                                        <p:attrNameLst>
                                          <p:attrName>style.visibility</p:attrName>
                                        </p:attrNameLst>
                                      </p:cBhvr>
                                      <p:to>
                                        <p:strVal val="visible"/>
                                      </p:to>
                                    </p:set>
                                  </p:childTnLst>
                                  <p:subTnLst>
                                    <p:set>
                                      <p:cBhvr override="childStyle">
                                        <p:cTn dur="1" fill="hold" display="0" masterRel="nextClick" afterEffect="1"/>
                                        <p:tgtEl>
                                          <p:spTgt spid="536621"/>
                                        </p:tgtEl>
                                        <p:attrNameLst>
                                          <p:attrName>style.visibility</p:attrName>
                                        </p:attrNameLst>
                                      </p:cBhvr>
                                      <p:to>
                                        <p:strVal val="hidden"/>
                                      </p:to>
                                    </p:set>
                                  </p:subTnLst>
                                </p:cTn>
                              </p:par>
                            </p:childTnLst>
                          </p:cTn>
                        </p:par>
                      </p:childTnLst>
                    </p:cTn>
                  </p:par>
                  <p:par>
                    <p:cTn id="60" fill="hold">
                      <p:stCondLst>
                        <p:cond delay="indefinite"/>
                      </p:stCondLst>
                      <p:childTnLst>
                        <p:par>
                          <p:cTn id="61" fill="hold">
                            <p:stCondLst>
                              <p:cond delay="0"/>
                            </p:stCondLst>
                            <p:childTnLst>
                              <p:par>
                                <p:cTn id="62" presetID="2" presetClass="entr" presetSubtype="6"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1+#ppt_w/2"/>
                                          </p:val>
                                        </p:tav>
                                        <p:tav tm="100000">
                                          <p:val>
                                            <p:strVal val="#ppt_x"/>
                                          </p:val>
                                        </p:tav>
                                      </p:tavLst>
                                    </p:anim>
                                    <p:anim calcmode="lin" valueType="num">
                                      <p:cBhvr additive="base">
                                        <p:cTn id="65" dur="500" fill="hold"/>
                                        <p:tgtEl>
                                          <p:spTgt spid="8"/>
                                        </p:tgtEl>
                                        <p:attrNameLst>
                                          <p:attrName>ppt_y</p:attrName>
                                        </p:attrNameLst>
                                      </p:cBhvr>
                                      <p:tavLst>
                                        <p:tav tm="0">
                                          <p:val>
                                            <p:strVal val="1+#ppt_h/2"/>
                                          </p:val>
                                        </p:tav>
                                        <p:tav tm="100000">
                                          <p:val>
                                            <p:strVal val="#ppt_y"/>
                                          </p:val>
                                        </p:tav>
                                      </p:tavLst>
                                    </p:anim>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536630"/>
                                        </p:tgtEl>
                                        <p:attrNameLst>
                                          <p:attrName>style.visibility</p:attrName>
                                        </p:attrNameLst>
                                      </p:cBhvr>
                                      <p:to>
                                        <p:strVal val="visible"/>
                                      </p:to>
                                    </p:set>
                                  </p:childTnLst>
                                  <p:subTnLst>
                                    <p:set>
                                      <p:cBhvr override="childStyle">
                                        <p:cTn dur="1" fill="hold" display="0" masterRel="nextClick" afterEffect="1"/>
                                        <p:tgtEl>
                                          <p:spTgt spid="536630"/>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536632"/>
                                        </p:tgtEl>
                                        <p:attrNameLst>
                                          <p:attrName>style.visibility</p:attrName>
                                        </p:attrNameLst>
                                      </p:cBhvr>
                                      <p:to>
                                        <p:strVal val="visible"/>
                                      </p:to>
                                    </p:set>
                                  </p:childTnLst>
                                  <p:subTnLst>
                                    <p:set>
                                      <p:cBhvr override="childStyle">
                                        <p:cTn dur="1" fill="hold" display="0" masterRel="nextClick" afterEffect="1"/>
                                        <p:tgtEl>
                                          <p:spTgt spid="536632"/>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536633"/>
                                        </p:tgtEl>
                                        <p:attrNameLst>
                                          <p:attrName>style.visibility</p:attrName>
                                        </p:attrNameLst>
                                      </p:cBhvr>
                                      <p:to>
                                        <p:strVal val="visible"/>
                                      </p:to>
                                    </p:set>
                                  </p:childTnLst>
                                  <p:subTnLst>
                                    <p:set>
                                      <p:cBhvr override="childStyle">
                                        <p:cTn dur="1" fill="hold" display="0" masterRel="nextClick" afterEffect="1"/>
                                        <p:tgtEl>
                                          <p:spTgt spid="536633"/>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2" presetClass="entr" presetSubtype="6"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additive="base">
                                        <p:cTn id="81" dur="500" fill="hold"/>
                                        <p:tgtEl>
                                          <p:spTgt spid="10"/>
                                        </p:tgtEl>
                                        <p:attrNameLst>
                                          <p:attrName>ppt_x</p:attrName>
                                        </p:attrNameLst>
                                      </p:cBhvr>
                                      <p:tavLst>
                                        <p:tav tm="0">
                                          <p:val>
                                            <p:strVal val="1+#ppt_w/2"/>
                                          </p:val>
                                        </p:tav>
                                        <p:tav tm="100000">
                                          <p:val>
                                            <p:strVal val="#ppt_x"/>
                                          </p:val>
                                        </p:tav>
                                      </p:tavLst>
                                    </p:anim>
                                    <p:anim calcmode="lin" valueType="num">
                                      <p:cBhvr additive="base">
                                        <p:cTn id="82" dur="500" fill="hold"/>
                                        <p:tgtEl>
                                          <p:spTgt spid="10"/>
                                        </p:tgtEl>
                                        <p:attrNameLst>
                                          <p:attrName>ppt_y</p:attrName>
                                        </p:attrNameLst>
                                      </p:cBhvr>
                                      <p:tavLst>
                                        <p:tav tm="0">
                                          <p:val>
                                            <p:strVal val="1+#ppt_h/2"/>
                                          </p:val>
                                        </p:tav>
                                        <p:tav tm="100000">
                                          <p:val>
                                            <p:strVal val="#ppt_y"/>
                                          </p:val>
                                        </p:tav>
                                      </p:tavLst>
                                    </p:anim>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536642"/>
                                        </p:tgtEl>
                                        <p:attrNameLst>
                                          <p:attrName>style.visibility</p:attrName>
                                        </p:attrNameLst>
                                      </p:cBhvr>
                                      <p:to>
                                        <p:strVal val="visible"/>
                                      </p:to>
                                    </p:set>
                                  </p:childTnLst>
                                  <p:subTnLst>
                                    <p:set>
                                      <p:cBhvr override="childStyle">
                                        <p:cTn dur="1" fill="hold" display="0" masterRel="nextClick" afterEffect="1"/>
                                        <p:tgtEl>
                                          <p:spTgt spid="536642"/>
                                        </p:tgtEl>
                                        <p:attrNameLst>
                                          <p:attrName>style.visibility</p:attrName>
                                        </p:attrNameLst>
                                      </p:cBhvr>
                                      <p:to>
                                        <p:strVal val="hidden"/>
                                      </p:to>
                                    </p:set>
                                  </p:sub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499"/>
                                          </p:stCondLst>
                                        </p:cTn>
                                        <p:tgtEl>
                                          <p:spTgt spid="536644"/>
                                        </p:tgtEl>
                                        <p:attrNameLst>
                                          <p:attrName>style.visibility</p:attrName>
                                        </p:attrNameLst>
                                      </p:cBhvr>
                                      <p:to>
                                        <p:strVal val="visible"/>
                                      </p:to>
                                    </p:set>
                                  </p:childTnLst>
                                  <p:subTnLst>
                                    <p:set>
                                      <p:cBhvr override="childStyle">
                                        <p:cTn dur="1" fill="hold" display="0" masterRel="nextClick" afterEffect="1"/>
                                        <p:tgtEl>
                                          <p:spTgt spid="536644"/>
                                        </p:tgtEl>
                                        <p:attrNameLst>
                                          <p:attrName>style.visibility</p:attrName>
                                        </p:attrNameLst>
                                      </p:cBhvr>
                                      <p:to>
                                        <p:strVal val="hidden"/>
                                      </p:to>
                                    </p:set>
                                  </p:sub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536645"/>
                                        </p:tgtEl>
                                        <p:attrNameLst>
                                          <p:attrName>style.visibility</p:attrName>
                                        </p:attrNameLst>
                                      </p:cBhvr>
                                      <p:to>
                                        <p:strVal val="visible"/>
                                      </p:to>
                                    </p:set>
                                  </p:childTnLst>
                                  <p:subTnLst>
                                    <p:set>
                                      <p:cBhvr override="childStyle">
                                        <p:cTn dur="1" fill="hold" display="0" masterRel="nextClick" afterEffect="1"/>
                                        <p:tgtEl>
                                          <p:spTgt spid="536645"/>
                                        </p:tgtEl>
                                        <p:attrNameLst>
                                          <p:attrName>style.visibility</p:attrName>
                                        </p:attrNameLst>
                                      </p:cBhvr>
                                      <p:to>
                                        <p:strVal val="hidden"/>
                                      </p:to>
                                    </p:set>
                                  </p:subTnLst>
                                </p:cTn>
                              </p:par>
                            </p:childTnLst>
                          </p:cTn>
                        </p:par>
                      </p:childTnLst>
                    </p:cTn>
                  </p:par>
                  <p:par>
                    <p:cTn id="94" fill="hold">
                      <p:stCondLst>
                        <p:cond delay="indefinite"/>
                      </p:stCondLst>
                      <p:childTnLst>
                        <p:par>
                          <p:cTn id="95" fill="hold">
                            <p:stCondLst>
                              <p:cond delay="0"/>
                            </p:stCondLst>
                            <p:childTnLst>
                              <p:par>
                                <p:cTn id="96" presetID="2" presetClass="entr" presetSubtype="6" fill="hold" nodeType="clickEffect">
                                  <p:stCondLst>
                                    <p:cond delay="0"/>
                                  </p:stCondLst>
                                  <p:childTnLst>
                                    <p:set>
                                      <p:cBhvr>
                                        <p:cTn id="97" dur="1" fill="hold">
                                          <p:stCondLst>
                                            <p:cond delay="0"/>
                                          </p:stCondLst>
                                        </p:cTn>
                                        <p:tgtEl>
                                          <p:spTgt spid="12"/>
                                        </p:tgtEl>
                                        <p:attrNameLst>
                                          <p:attrName>style.visibility</p:attrName>
                                        </p:attrNameLst>
                                      </p:cBhvr>
                                      <p:to>
                                        <p:strVal val="visible"/>
                                      </p:to>
                                    </p:set>
                                    <p:anim calcmode="lin" valueType="num">
                                      <p:cBhvr additive="base">
                                        <p:cTn id="98" dur="500" fill="hold"/>
                                        <p:tgtEl>
                                          <p:spTgt spid="12"/>
                                        </p:tgtEl>
                                        <p:attrNameLst>
                                          <p:attrName>ppt_x</p:attrName>
                                        </p:attrNameLst>
                                      </p:cBhvr>
                                      <p:tavLst>
                                        <p:tav tm="0">
                                          <p:val>
                                            <p:strVal val="1+#ppt_w/2"/>
                                          </p:val>
                                        </p:tav>
                                        <p:tav tm="100000">
                                          <p:val>
                                            <p:strVal val="#ppt_x"/>
                                          </p:val>
                                        </p:tav>
                                      </p:tavLst>
                                    </p:anim>
                                    <p:anim calcmode="lin" valueType="num">
                                      <p:cBhvr additive="base">
                                        <p:cTn id="99" dur="500" fill="hold"/>
                                        <p:tgtEl>
                                          <p:spTgt spid="12"/>
                                        </p:tgtEl>
                                        <p:attrNameLst>
                                          <p:attrName>ppt_y</p:attrName>
                                        </p:attrNameLst>
                                      </p:cBhvr>
                                      <p:tavLst>
                                        <p:tav tm="0">
                                          <p:val>
                                            <p:strVal val="1+#ppt_h/2"/>
                                          </p:val>
                                        </p:tav>
                                        <p:tav tm="100000">
                                          <p:val>
                                            <p:strVal val="#ppt_y"/>
                                          </p:val>
                                        </p:tav>
                                      </p:tavLst>
                                    </p:anim>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536654"/>
                                        </p:tgtEl>
                                        <p:attrNameLst>
                                          <p:attrName>style.visibility</p:attrName>
                                        </p:attrNameLst>
                                      </p:cBhvr>
                                      <p:to>
                                        <p:strVal val="visible"/>
                                      </p:to>
                                    </p:set>
                                  </p:childTnLst>
                                  <p:subTnLst>
                                    <p:set>
                                      <p:cBhvr override="childStyle">
                                        <p:cTn dur="1" fill="hold" display="0" masterRel="nextClick" afterEffect="1"/>
                                        <p:tgtEl>
                                          <p:spTgt spid="536654"/>
                                        </p:tgtEl>
                                        <p:attrNameLst>
                                          <p:attrName>style.visibility</p:attrName>
                                        </p:attrNameLst>
                                      </p:cBhvr>
                                      <p:to>
                                        <p:strVal val="hidden"/>
                                      </p:to>
                                    </p:set>
                                  </p:sub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536656"/>
                                        </p:tgtEl>
                                        <p:attrNameLst>
                                          <p:attrName>style.visibility</p:attrName>
                                        </p:attrNameLst>
                                      </p:cBhvr>
                                      <p:to>
                                        <p:strVal val="visible"/>
                                      </p:to>
                                    </p:set>
                                  </p:childTnLst>
                                  <p:subTnLst>
                                    <p:set>
                                      <p:cBhvr override="childStyle">
                                        <p:cTn dur="1" fill="hold" display="0" masterRel="nextClick" afterEffect="1"/>
                                        <p:tgtEl>
                                          <p:spTgt spid="536656"/>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536657"/>
                                        </p:tgtEl>
                                        <p:attrNameLst>
                                          <p:attrName>style.visibility</p:attrName>
                                        </p:attrNameLst>
                                      </p:cBhvr>
                                      <p:to>
                                        <p:strVal val="visible"/>
                                      </p:to>
                                    </p:set>
                                  </p:childTnLst>
                                  <p:subTnLst>
                                    <p:set>
                                      <p:cBhvr override="childStyle">
                                        <p:cTn dur="1" fill="hold" display="0" masterRel="nextClick" afterEffect="1"/>
                                        <p:tgtEl>
                                          <p:spTgt spid="536657"/>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2" presetClass="entr" presetSubtype="6" fill="hold" nodeType="clickEffect">
                                  <p:stCondLst>
                                    <p:cond delay="0"/>
                                  </p:stCondLst>
                                  <p:childTnLst>
                                    <p:set>
                                      <p:cBhvr>
                                        <p:cTn id="114" dur="1" fill="hold">
                                          <p:stCondLst>
                                            <p:cond delay="0"/>
                                          </p:stCondLst>
                                        </p:cTn>
                                        <p:tgtEl>
                                          <p:spTgt spid="14"/>
                                        </p:tgtEl>
                                        <p:attrNameLst>
                                          <p:attrName>style.visibility</p:attrName>
                                        </p:attrNameLst>
                                      </p:cBhvr>
                                      <p:to>
                                        <p:strVal val="visible"/>
                                      </p:to>
                                    </p:set>
                                    <p:anim calcmode="lin" valueType="num">
                                      <p:cBhvr additive="base">
                                        <p:cTn id="115" dur="500" fill="hold"/>
                                        <p:tgtEl>
                                          <p:spTgt spid="14"/>
                                        </p:tgtEl>
                                        <p:attrNameLst>
                                          <p:attrName>ppt_x</p:attrName>
                                        </p:attrNameLst>
                                      </p:cBhvr>
                                      <p:tavLst>
                                        <p:tav tm="0">
                                          <p:val>
                                            <p:strVal val="1+#ppt_w/2"/>
                                          </p:val>
                                        </p:tav>
                                        <p:tav tm="100000">
                                          <p:val>
                                            <p:strVal val="#ppt_x"/>
                                          </p:val>
                                        </p:tav>
                                      </p:tavLst>
                                    </p:anim>
                                    <p:anim calcmode="lin" valueType="num">
                                      <p:cBhvr additive="base">
                                        <p:cTn id="116" dur="500" fill="hold"/>
                                        <p:tgtEl>
                                          <p:spTgt spid="14"/>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1" presetClass="entr" presetSubtype="0" fill="hold" grpId="0" nodeType="afterEffect">
                                  <p:stCondLst>
                                    <p:cond delay="0"/>
                                  </p:stCondLst>
                                  <p:childTnLst>
                                    <p:set>
                                      <p:cBhvr>
                                        <p:cTn id="119" dur="1" fill="hold">
                                          <p:stCondLst>
                                            <p:cond delay="0"/>
                                          </p:stCondLst>
                                        </p:cTn>
                                        <p:tgtEl>
                                          <p:spTgt spid="536666"/>
                                        </p:tgtEl>
                                        <p:attrNameLst>
                                          <p:attrName>style.visibility</p:attrName>
                                        </p:attrNameLst>
                                      </p:cBhvr>
                                      <p:to>
                                        <p:strVal val="visible"/>
                                      </p:to>
                                    </p:set>
                                  </p:childTnLst>
                                  <p:subTnLst>
                                    <p:set>
                                      <p:cBhvr override="childStyle">
                                        <p:cTn dur="1" fill="hold" display="0" masterRel="nextClick" afterEffect="1"/>
                                        <p:tgtEl>
                                          <p:spTgt spid="536666"/>
                                        </p:tgtEl>
                                        <p:attrNameLst>
                                          <p:attrName>style.visibility</p:attrName>
                                        </p:attrNameLst>
                                      </p:cBhvr>
                                      <p:to>
                                        <p:strVal val="hidden"/>
                                      </p:to>
                                    </p:set>
                                  </p:sub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499"/>
                                          </p:stCondLst>
                                        </p:cTn>
                                        <p:tgtEl>
                                          <p:spTgt spid="536667"/>
                                        </p:tgtEl>
                                        <p:attrNameLst>
                                          <p:attrName>style.visibility</p:attrName>
                                        </p:attrNameLst>
                                      </p:cBhvr>
                                      <p:to>
                                        <p:strVal val="visible"/>
                                      </p:to>
                                    </p:set>
                                  </p:childTnLst>
                                  <p:subTnLst>
                                    <p:set>
                                      <p:cBhvr override="childStyle">
                                        <p:cTn dur="1" fill="hold" display="0" masterRel="nextClick" afterEffect="1"/>
                                        <p:tgtEl>
                                          <p:spTgt spid="536667"/>
                                        </p:tgtEl>
                                        <p:attrNameLst>
                                          <p:attrName>style.visibility</p:attrName>
                                        </p:attrNameLst>
                                      </p:cBhvr>
                                      <p:to>
                                        <p:strVal val="hidden"/>
                                      </p:to>
                                    </p:set>
                                  </p:subTnLst>
                                </p:cTn>
                              </p:par>
                            </p:childTnLst>
                          </p:cTn>
                        </p:par>
                      </p:childTnLst>
                    </p:cTn>
                  </p:par>
                  <p:par>
                    <p:cTn id="124" fill="hold">
                      <p:stCondLst>
                        <p:cond delay="indefinite"/>
                      </p:stCondLst>
                      <p:childTnLst>
                        <p:par>
                          <p:cTn id="125" fill="hold">
                            <p:stCondLst>
                              <p:cond delay="0"/>
                            </p:stCondLst>
                            <p:childTnLst>
                              <p:par>
                                <p:cTn id="126" presetID="53" presetClass="exit" presetSubtype="0" fill="hold" nodeType="clickEffect">
                                  <p:stCondLst>
                                    <p:cond delay="0"/>
                                  </p:stCondLst>
                                  <p:childTnLst>
                                    <p:anim calcmode="lin" valueType="num">
                                      <p:cBhvr>
                                        <p:cTn id="127" dur="500"/>
                                        <p:tgtEl>
                                          <p:spTgt spid="14"/>
                                        </p:tgtEl>
                                        <p:attrNameLst>
                                          <p:attrName>ppt_w</p:attrName>
                                        </p:attrNameLst>
                                      </p:cBhvr>
                                      <p:tavLst>
                                        <p:tav tm="0">
                                          <p:val>
                                            <p:strVal val="ppt_w"/>
                                          </p:val>
                                        </p:tav>
                                        <p:tav tm="100000">
                                          <p:val>
                                            <p:fltVal val="0"/>
                                          </p:val>
                                        </p:tav>
                                      </p:tavLst>
                                    </p:anim>
                                    <p:anim calcmode="lin" valueType="num">
                                      <p:cBhvr>
                                        <p:cTn id="128" dur="500"/>
                                        <p:tgtEl>
                                          <p:spTgt spid="14"/>
                                        </p:tgtEl>
                                        <p:attrNameLst>
                                          <p:attrName>ppt_h</p:attrName>
                                        </p:attrNameLst>
                                      </p:cBhvr>
                                      <p:tavLst>
                                        <p:tav tm="0">
                                          <p:val>
                                            <p:strVal val="ppt_h"/>
                                          </p:val>
                                        </p:tav>
                                        <p:tav tm="100000">
                                          <p:val>
                                            <p:fltVal val="0"/>
                                          </p:val>
                                        </p:tav>
                                      </p:tavLst>
                                    </p:anim>
                                    <p:animEffect transition="out" filter="fade">
                                      <p:cBhvr>
                                        <p:cTn id="129" dur="500"/>
                                        <p:tgtEl>
                                          <p:spTgt spid="14"/>
                                        </p:tgtEl>
                                      </p:cBhvr>
                                    </p:animEffect>
                                    <p:set>
                                      <p:cBhvr>
                                        <p:cTn id="130" dur="1" fill="hold">
                                          <p:stCondLst>
                                            <p:cond delay="499"/>
                                          </p:stCondLst>
                                        </p:cTn>
                                        <p:tgtEl>
                                          <p:spTgt spid="14"/>
                                        </p:tgtEl>
                                        <p:attrNameLst>
                                          <p:attrName>style.visibility</p:attrName>
                                        </p:attrNameLst>
                                      </p:cBhvr>
                                      <p:to>
                                        <p:strVal val="hidden"/>
                                      </p:to>
                                    </p:set>
                                  </p:childTnLst>
                                </p:cTn>
                              </p:par>
                            </p:childTnLst>
                          </p:cTn>
                        </p:par>
                        <p:par>
                          <p:cTn id="131" fill="hold">
                            <p:stCondLst>
                              <p:cond delay="500"/>
                            </p:stCondLst>
                            <p:childTnLst>
                              <p:par>
                                <p:cTn id="132" presetID="1" presetClass="entr" presetSubtype="0" fill="hold" grpId="0" nodeType="afterEffect">
                                  <p:stCondLst>
                                    <p:cond delay="0"/>
                                  </p:stCondLst>
                                  <p:childTnLst>
                                    <p:set>
                                      <p:cBhvr>
                                        <p:cTn id="133" dur="1" fill="hold">
                                          <p:stCondLst>
                                            <p:cond delay="0"/>
                                          </p:stCondLst>
                                        </p:cTn>
                                        <p:tgtEl>
                                          <p:spTgt spid="536655"/>
                                        </p:tgtEl>
                                        <p:attrNameLst>
                                          <p:attrName>style.visibility</p:attrName>
                                        </p:attrNameLst>
                                      </p:cBhvr>
                                      <p:to>
                                        <p:strVal val="visible"/>
                                      </p:to>
                                    </p:set>
                                  </p:childTnLst>
                                </p:cTn>
                              </p:par>
                            </p:childTnLst>
                          </p:cTn>
                        </p:par>
                        <p:par>
                          <p:cTn id="134" fill="hold">
                            <p:stCondLst>
                              <p:cond delay="500"/>
                            </p:stCondLst>
                            <p:childTnLst>
                              <p:par>
                                <p:cTn id="135" presetID="1" presetClass="entr" presetSubtype="0" fill="hold" grpId="1" nodeType="afterEffect">
                                  <p:stCondLst>
                                    <p:cond delay="0"/>
                                  </p:stCondLst>
                                  <p:childTnLst>
                                    <p:set>
                                      <p:cBhvr>
                                        <p:cTn id="136" dur="1" fill="hold">
                                          <p:stCondLst>
                                            <p:cond delay="0"/>
                                          </p:stCondLst>
                                        </p:cTn>
                                        <p:tgtEl>
                                          <p:spTgt spid="536657"/>
                                        </p:tgtEl>
                                        <p:attrNameLst>
                                          <p:attrName>style.visibility</p:attrName>
                                        </p:attrNameLst>
                                      </p:cBhvr>
                                      <p:to>
                                        <p:strVal val="visible"/>
                                      </p:to>
                                    </p:set>
                                  </p:childTnLst>
                                  <p:subTnLst>
                                    <p:set>
                                      <p:cBhvr override="childStyle">
                                        <p:cTn dur="1" fill="hold" display="0" masterRel="nextClick" afterEffect="1"/>
                                        <p:tgtEl>
                                          <p:spTgt spid="536657"/>
                                        </p:tgtEl>
                                        <p:attrNameLst>
                                          <p:attrName>style.visibility</p:attrName>
                                        </p:attrNameLst>
                                      </p:cBhvr>
                                      <p:to>
                                        <p:strVal val="hidden"/>
                                      </p:to>
                                    </p:set>
                                  </p:subTnLst>
                                </p:cTn>
                              </p:par>
                            </p:childTnLst>
                          </p:cTn>
                        </p:par>
                      </p:childTnLst>
                    </p:cTn>
                  </p:par>
                  <p:par>
                    <p:cTn id="137" fill="hold">
                      <p:stCondLst>
                        <p:cond delay="indefinite"/>
                      </p:stCondLst>
                      <p:childTnLst>
                        <p:par>
                          <p:cTn id="138" fill="hold">
                            <p:stCondLst>
                              <p:cond delay="0"/>
                            </p:stCondLst>
                            <p:childTnLst>
                              <p:par>
                                <p:cTn id="139" presetID="53" presetClass="exit" presetSubtype="0" fill="hold" nodeType="clickEffect">
                                  <p:stCondLst>
                                    <p:cond delay="0"/>
                                  </p:stCondLst>
                                  <p:childTnLst>
                                    <p:anim calcmode="lin" valueType="num">
                                      <p:cBhvr>
                                        <p:cTn id="140" dur="500"/>
                                        <p:tgtEl>
                                          <p:spTgt spid="12"/>
                                        </p:tgtEl>
                                        <p:attrNameLst>
                                          <p:attrName>ppt_w</p:attrName>
                                        </p:attrNameLst>
                                      </p:cBhvr>
                                      <p:tavLst>
                                        <p:tav tm="0">
                                          <p:val>
                                            <p:strVal val="ppt_w"/>
                                          </p:val>
                                        </p:tav>
                                        <p:tav tm="100000">
                                          <p:val>
                                            <p:fltVal val="0"/>
                                          </p:val>
                                        </p:tav>
                                      </p:tavLst>
                                    </p:anim>
                                    <p:anim calcmode="lin" valueType="num">
                                      <p:cBhvr>
                                        <p:cTn id="141" dur="500"/>
                                        <p:tgtEl>
                                          <p:spTgt spid="12"/>
                                        </p:tgtEl>
                                        <p:attrNameLst>
                                          <p:attrName>ppt_h</p:attrName>
                                        </p:attrNameLst>
                                      </p:cBhvr>
                                      <p:tavLst>
                                        <p:tav tm="0">
                                          <p:val>
                                            <p:strVal val="ppt_h"/>
                                          </p:val>
                                        </p:tav>
                                        <p:tav tm="100000">
                                          <p:val>
                                            <p:fltVal val="0"/>
                                          </p:val>
                                        </p:tav>
                                      </p:tavLst>
                                    </p:anim>
                                    <p:animEffect transition="out" filter="fade">
                                      <p:cBhvr>
                                        <p:cTn id="142" dur="500"/>
                                        <p:tgtEl>
                                          <p:spTgt spid="12"/>
                                        </p:tgtEl>
                                      </p:cBhvr>
                                    </p:animEffect>
                                    <p:set>
                                      <p:cBhvr>
                                        <p:cTn id="143" dur="1" fill="hold">
                                          <p:stCondLst>
                                            <p:cond delay="499"/>
                                          </p:stCondLst>
                                        </p:cTn>
                                        <p:tgtEl>
                                          <p:spTgt spid="12"/>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536655"/>
                                        </p:tgtEl>
                                        <p:attrNameLst>
                                          <p:attrName>style.visibility</p:attrName>
                                        </p:attrNameLst>
                                      </p:cBhvr>
                                      <p:to>
                                        <p:strVal val="hidden"/>
                                      </p:to>
                                    </p:set>
                                  </p:childTnLst>
                                </p:cTn>
                              </p:par>
                            </p:childTnLst>
                          </p:cTn>
                        </p:par>
                        <p:par>
                          <p:cTn id="146" fill="hold">
                            <p:stCondLst>
                              <p:cond delay="500"/>
                            </p:stCondLst>
                            <p:childTnLst>
                              <p:par>
                                <p:cTn id="147" presetID="1" presetClass="entr" presetSubtype="0" fill="hold" grpId="0" nodeType="afterEffect">
                                  <p:stCondLst>
                                    <p:cond delay="0"/>
                                  </p:stCondLst>
                                  <p:childTnLst>
                                    <p:set>
                                      <p:cBhvr>
                                        <p:cTn id="148" dur="1" fill="hold">
                                          <p:stCondLst>
                                            <p:cond delay="0"/>
                                          </p:stCondLst>
                                        </p:cTn>
                                        <p:tgtEl>
                                          <p:spTgt spid="536643"/>
                                        </p:tgtEl>
                                        <p:attrNameLst>
                                          <p:attrName>style.visibility</p:attrName>
                                        </p:attrNameLst>
                                      </p:cBhvr>
                                      <p:to>
                                        <p:strVal val="visible"/>
                                      </p:to>
                                    </p:set>
                                  </p:childTnLst>
                                </p:cTn>
                              </p:par>
                            </p:childTnLst>
                          </p:cTn>
                        </p:par>
                        <p:par>
                          <p:cTn id="149" fill="hold">
                            <p:stCondLst>
                              <p:cond delay="500"/>
                            </p:stCondLst>
                            <p:childTnLst>
                              <p:par>
                                <p:cTn id="150" presetID="1" presetClass="entr" presetSubtype="0" fill="hold" grpId="1" nodeType="afterEffect">
                                  <p:stCondLst>
                                    <p:cond delay="0"/>
                                  </p:stCondLst>
                                  <p:childTnLst>
                                    <p:set>
                                      <p:cBhvr>
                                        <p:cTn id="151" dur="1" fill="hold">
                                          <p:stCondLst>
                                            <p:cond delay="0"/>
                                          </p:stCondLst>
                                        </p:cTn>
                                        <p:tgtEl>
                                          <p:spTgt spid="536645"/>
                                        </p:tgtEl>
                                        <p:attrNameLst>
                                          <p:attrName>style.visibility</p:attrName>
                                        </p:attrNameLst>
                                      </p:cBhvr>
                                      <p:to>
                                        <p:strVal val="visible"/>
                                      </p:to>
                                    </p:set>
                                  </p:childTnLst>
                                  <p:subTnLst>
                                    <p:set>
                                      <p:cBhvr override="childStyle">
                                        <p:cTn dur="1" fill="hold" display="0" masterRel="nextClick" afterEffect="1"/>
                                        <p:tgtEl>
                                          <p:spTgt spid="536645"/>
                                        </p:tgtEl>
                                        <p:attrNameLst>
                                          <p:attrName>style.visibility</p:attrName>
                                        </p:attrNameLst>
                                      </p:cBhvr>
                                      <p:to>
                                        <p:strVal val="hidden"/>
                                      </p:to>
                                    </p:set>
                                  </p:subTnLst>
                                </p:cTn>
                              </p:par>
                            </p:childTnLst>
                          </p:cTn>
                        </p:par>
                      </p:childTnLst>
                    </p:cTn>
                  </p:par>
                  <p:par>
                    <p:cTn id="152" fill="hold">
                      <p:stCondLst>
                        <p:cond delay="indefinite"/>
                      </p:stCondLst>
                      <p:childTnLst>
                        <p:par>
                          <p:cTn id="153" fill="hold">
                            <p:stCondLst>
                              <p:cond delay="0"/>
                            </p:stCondLst>
                            <p:childTnLst>
                              <p:par>
                                <p:cTn id="154" presetID="53" presetClass="exit" presetSubtype="0" fill="hold" nodeType="clickEffect">
                                  <p:stCondLst>
                                    <p:cond delay="0"/>
                                  </p:stCondLst>
                                  <p:childTnLst>
                                    <p:anim calcmode="lin" valueType="num">
                                      <p:cBhvr>
                                        <p:cTn id="155" dur="500"/>
                                        <p:tgtEl>
                                          <p:spTgt spid="10"/>
                                        </p:tgtEl>
                                        <p:attrNameLst>
                                          <p:attrName>ppt_w</p:attrName>
                                        </p:attrNameLst>
                                      </p:cBhvr>
                                      <p:tavLst>
                                        <p:tav tm="0">
                                          <p:val>
                                            <p:strVal val="ppt_w"/>
                                          </p:val>
                                        </p:tav>
                                        <p:tav tm="100000">
                                          <p:val>
                                            <p:fltVal val="0"/>
                                          </p:val>
                                        </p:tav>
                                      </p:tavLst>
                                    </p:anim>
                                    <p:anim calcmode="lin" valueType="num">
                                      <p:cBhvr>
                                        <p:cTn id="156" dur="500"/>
                                        <p:tgtEl>
                                          <p:spTgt spid="10"/>
                                        </p:tgtEl>
                                        <p:attrNameLst>
                                          <p:attrName>ppt_h</p:attrName>
                                        </p:attrNameLst>
                                      </p:cBhvr>
                                      <p:tavLst>
                                        <p:tav tm="0">
                                          <p:val>
                                            <p:strVal val="ppt_h"/>
                                          </p:val>
                                        </p:tav>
                                        <p:tav tm="100000">
                                          <p:val>
                                            <p:fltVal val="0"/>
                                          </p:val>
                                        </p:tav>
                                      </p:tavLst>
                                    </p:anim>
                                    <p:animEffect transition="out" filter="fade">
                                      <p:cBhvr>
                                        <p:cTn id="157" dur="500"/>
                                        <p:tgtEl>
                                          <p:spTgt spid="10"/>
                                        </p:tgtEl>
                                      </p:cBhvr>
                                    </p:animEffect>
                                    <p:set>
                                      <p:cBhvr>
                                        <p:cTn id="158" dur="1" fill="hold">
                                          <p:stCondLst>
                                            <p:cond delay="499"/>
                                          </p:stCondLst>
                                        </p:cTn>
                                        <p:tgtEl>
                                          <p:spTgt spid="10"/>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536643"/>
                                        </p:tgtEl>
                                        <p:attrNameLst>
                                          <p:attrName>style.visibility</p:attrName>
                                        </p:attrNameLst>
                                      </p:cBhvr>
                                      <p:to>
                                        <p:strVal val="hidden"/>
                                      </p:to>
                                    </p:set>
                                  </p:childTnLst>
                                </p:cTn>
                              </p:par>
                            </p:childTnLst>
                          </p:cTn>
                        </p:par>
                        <p:par>
                          <p:cTn id="161" fill="hold">
                            <p:stCondLst>
                              <p:cond delay="500"/>
                            </p:stCondLst>
                            <p:childTnLst>
                              <p:par>
                                <p:cTn id="162" presetID="1" presetClass="entr" presetSubtype="0" fill="hold" grpId="0" nodeType="afterEffect">
                                  <p:stCondLst>
                                    <p:cond delay="0"/>
                                  </p:stCondLst>
                                  <p:childTnLst>
                                    <p:set>
                                      <p:cBhvr>
                                        <p:cTn id="163" dur="1" fill="hold">
                                          <p:stCondLst>
                                            <p:cond delay="0"/>
                                          </p:stCondLst>
                                        </p:cTn>
                                        <p:tgtEl>
                                          <p:spTgt spid="536631"/>
                                        </p:tgtEl>
                                        <p:attrNameLst>
                                          <p:attrName>style.visibility</p:attrName>
                                        </p:attrNameLst>
                                      </p:cBhvr>
                                      <p:to>
                                        <p:strVal val="visible"/>
                                      </p:to>
                                    </p:set>
                                  </p:childTnLst>
                                </p:cTn>
                              </p:par>
                            </p:childTnLst>
                          </p:cTn>
                        </p:par>
                        <p:par>
                          <p:cTn id="164" fill="hold">
                            <p:stCondLst>
                              <p:cond delay="500"/>
                            </p:stCondLst>
                            <p:childTnLst>
                              <p:par>
                                <p:cTn id="165" presetID="1" presetClass="entr" presetSubtype="0" fill="hold" grpId="1" nodeType="afterEffect">
                                  <p:stCondLst>
                                    <p:cond delay="0"/>
                                  </p:stCondLst>
                                  <p:childTnLst>
                                    <p:set>
                                      <p:cBhvr>
                                        <p:cTn id="166" dur="1" fill="hold">
                                          <p:stCondLst>
                                            <p:cond delay="0"/>
                                          </p:stCondLst>
                                        </p:cTn>
                                        <p:tgtEl>
                                          <p:spTgt spid="536633"/>
                                        </p:tgtEl>
                                        <p:attrNameLst>
                                          <p:attrName>style.visibility</p:attrName>
                                        </p:attrNameLst>
                                      </p:cBhvr>
                                      <p:to>
                                        <p:strVal val="visible"/>
                                      </p:to>
                                    </p:set>
                                  </p:childTnLst>
                                  <p:subTnLst>
                                    <p:set>
                                      <p:cBhvr override="childStyle">
                                        <p:cTn dur="1" fill="hold" display="0" masterRel="nextClick" afterEffect="1"/>
                                        <p:tgtEl>
                                          <p:spTgt spid="536633"/>
                                        </p:tgtEl>
                                        <p:attrNameLst>
                                          <p:attrName>style.visibility</p:attrName>
                                        </p:attrNameLst>
                                      </p:cBhvr>
                                      <p:to>
                                        <p:strVal val="hidden"/>
                                      </p:to>
                                    </p:set>
                                  </p:subTnLst>
                                </p:cTn>
                              </p:par>
                            </p:childTnLst>
                          </p:cTn>
                        </p:par>
                      </p:childTnLst>
                    </p:cTn>
                  </p:par>
                  <p:par>
                    <p:cTn id="167" fill="hold">
                      <p:stCondLst>
                        <p:cond delay="indefinite"/>
                      </p:stCondLst>
                      <p:childTnLst>
                        <p:par>
                          <p:cTn id="168" fill="hold">
                            <p:stCondLst>
                              <p:cond delay="0"/>
                            </p:stCondLst>
                            <p:childTnLst>
                              <p:par>
                                <p:cTn id="169" presetID="53" presetClass="exit" presetSubtype="0" fill="hold" nodeType="clickEffect">
                                  <p:stCondLst>
                                    <p:cond delay="0"/>
                                  </p:stCondLst>
                                  <p:childTnLst>
                                    <p:anim calcmode="lin" valueType="num">
                                      <p:cBhvr>
                                        <p:cTn id="170" dur="500"/>
                                        <p:tgtEl>
                                          <p:spTgt spid="8"/>
                                        </p:tgtEl>
                                        <p:attrNameLst>
                                          <p:attrName>ppt_w</p:attrName>
                                        </p:attrNameLst>
                                      </p:cBhvr>
                                      <p:tavLst>
                                        <p:tav tm="0">
                                          <p:val>
                                            <p:strVal val="ppt_w"/>
                                          </p:val>
                                        </p:tav>
                                        <p:tav tm="100000">
                                          <p:val>
                                            <p:fltVal val="0"/>
                                          </p:val>
                                        </p:tav>
                                      </p:tavLst>
                                    </p:anim>
                                    <p:anim calcmode="lin" valueType="num">
                                      <p:cBhvr>
                                        <p:cTn id="171" dur="500"/>
                                        <p:tgtEl>
                                          <p:spTgt spid="8"/>
                                        </p:tgtEl>
                                        <p:attrNameLst>
                                          <p:attrName>ppt_h</p:attrName>
                                        </p:attrNameLst>
                                      </p:cBhvr>
                                      <p:tavLst>
                                        <p:tav tm="0">
                                          <p:val>
                                            <p:strVal val="ppt_h"/>
                                          </p:val>
                                        </p:tav>
                                        <p:tav tm="100000">
                                          <p:val>
                                            <p:fltVal val="0"/>
                                          </p:val>
                                        </p:tav>
                                      </p:tavLst>
                                    </p:anim>
                                    <p:animEffect transition="out" filter="fade">
                                      <p:cBhvr>
                                        <p:cTn id="172" dur="500"/>
                                        <p:tgtEl>
                                          <p:spTgt spid="8"/>
                                        </p:tgtEl>
                                      </p:cBhvr>
                                    </p:animEffect>
                                    <p:set>
                                      <p:cBhvr>
                                        <p:cTn id="173" dur="1" fill="hold">
                                          <p:stCondLst>
                                            <p:cond delay="499"/>
                                          </p:stCondLst>
                                        </p:cTn>
                                        <p:tgtEl>
                                          <p:spTgt spid="8"/>
                                        </p:tgtEl>
                                        <p:attrNameLst>
                                          <p:attrName>style.visibility</p:attrName>
                                        </p:attrNameLst>
                                      </p:cBhvr>
                                      <p:to>
                                        <p:strVal val="hidden"/>
                                      </p:to>
                                    </p:set>
                                  </p:childTnLst>
                                </p:cTn>
                              </p:par>
                              <p:par>
                                <p:cTn id="174" presetID="1" presetClass="exit" presetSubtype="0" fill="hold" grpId="1" nodeType="withEffect">
                                  <p:stCondLst>
                                    <p:cond delay="0"/>
                                  </p:stCondLst>
                                  <p:childTnLst>
                                    <p:set>
                                      <p:cBhvr>
                                        <p:cTn id="175" dur="1" fill="hold">
                                          <p:stCondLst>
                                            <p:cond delay="0"/>
                                          </p:stCondLst>
                                        </p:cTn>
                                        <p:tgtEl>
                                          <p:spTgt spid="536631"/>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36619"/>
                                        </p:tgtEl>
                                        <p:attrNameLst>
                                          <p:attrName>style.visibility</p:attrName>
                                        </p:attrNameLst>
                                      </p:cBhvr>
                                      <p:to>
                                        <p:strVal val="visible"/>
                                      </p:to>
                                    </p:set>
                                  </p:childTnLst>
                                </p:cTn>
                              </p:par>
                            </p:childTnLst>
                          </p:cTn>
                        </p:par>
                        <p:par>
                          <p:cTn id="179" fill="hold">
                            <p:stCondLst>
                              <p:cond delay="500"/>
                            </p:stCondLst>
                            <p:childTnLst>
                              <p:par>
                                <p:cTn id="180" presetID="1" presetClass="entr" presetSubtype="0" fill="hold" grpId="1" nodeType="afterEffect">
                                  <p:stCondLst>
                                    <p:cond delay="0"/>
                                  </p:stCondLst>
                                  <p:childTnLst>
                                    <p:set>
                                      <p:cBhvr>
                                        <p:cTn id="181" dur="1" fill="hold">
                                          <p:stCondLst>
                                            <p:cond delay="0"/>
                                          </p:stCondLst>
                                        </p:cTn>
                                        <p:tgtEl>
                                          <p:spTgt spid="536621"/>
                                        </p:tgtEl>
                                        <p:attrNameLst>
                                          <p:attrName>style.visibility</p:attrName>
                                        </p:attrNameLst>
                                      </p:cBhvr>
                                      <p:to>
                                        <p:strVal val="visible"/>
                                      </p:to>
                                    </p:set>
                                  </p:childTnLst>
                                  <p:subTnLst>
                                    <p:set>
                                      <p:cBhvr override="childStyle">
                                        <p:cTn dur="1" fill="hold" display="0" masterRel="nextClick" afterEffect="1"/>
                                        <p:tgtEl>
                                          <p:spTgt spid="536621"/>
                                        </p:tgtEl>
                                        <p:attrNameLst>
                                          <p:attrName>style.visibility</p:attrName>
                                        </p:attrNameLst>
                                      </p:cBhvr>
                                      <p:to>
                                        <p:strVal val="hidden"/>
                                      </p:to>
                                    </p:set>
                                  </p:subTnLst>
                                </p:cTn>
                              </p:par>
                            </p:childTnLst>
                          </p:cTn>
                        </p:par>
                      </p:childTnLst>
                    </p:cTn>
                  </p:par>
                  <p:par>
                    <p:cTn id="182" fill="hold">
                      <p:stCondLst>
                        <p:cond delay="indefinite"/>
                      </p:stCondLst>
                      <p:childTnLst>
                        <p:par>
                          <p:cTn id="183" fill="hold">
                            <p:stCondLst>
                              <p:cond delay="0"/>
                            </p:stCondLst>
                            <p:childTnLst>
                              <p:par>
                                <p:cTn id="184" presetID="53" presetClass="exit" presetSubtype="0" fill="hold" nodeType="clickEffect">
                                  <p:stCondLst>
                                    <p:cond delay="0"/>
                                  </p:stCondLst>
                                  <p:childTnLst>
                                    <p:anim calcmode="lin" valueType="num">
                                      <p:cBhvr>
                                        <p:cTn id="185" dur="500"/>
                                        <p:tgtEl>
                                          <p:spTgt spid="6"/>
                                        </p:tgtEl>
                                        <p:attrNameLst>
                                          <p:attrName>ppt_w</p:attrName>
                                        </p:attrNameLst>
                                      </p:cBhvr>
                                      <p:tavLst>
                                        <p:tav tm="0">
                                          <p:val>
                                            <p:strVal val="ppt_w"/>
                                          </p:val>
                                        </p:tav>
                                        <p:tav tm="100000">
                                          <p:val>
                                            <p:fltVal val="0"/>
                                          </p:val>
                                        </p:tav>
                                      </p:tavLst>
                                    </p:anim>
                                    <p:anim calcmode="lin" valueType="num">
                                      <p:cBhvr>
                                        <p:cTn id="186" dur="500"/>
                                        <p:tgtEl>
                                          <p:spTgt spid="6"/>
                                        </p:tgtEl>
                                        <p:attrNameLst>
                                          <p:attrName>ppt_h</p:attrName>
                                        </p:attrNameLst>
                                      </p:cBhvr>
                                      <p:tavLst>
                                        <p:tav tm="0">
                                          <p:val>
                                            <p:strVal val="ppt_h"/>
                                          </p:val>
                                        </p:tav>
                                        <p:tav tm="100000">
                                          <p:val>
                                            <p:fltVal val="0"/>
                                          </p:val>
                                        </p:tav>
                                      </p:tavLst>
                                    </p:anim>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536619"/>
                                        </p:tgtEl>
                                        <p:attrNameLst>
                                          <p:attrName>style.visibility</p:attrName>
                                        </p:attrNameLst>
                                      </p:cBhvr>
                                      <p:to>
                                        <p:strVal val="hidden"/>
                                      </p:to>
                                    </p:set>
                                  </p:childTnLst>
                                </p:cTn>
                              </p:par>
                            </p:childTnLst>
                          </p:cTn>
                        </p:par>
                        <p:par>
                          <p:cTn id="191" fill="hold">
                            <p:stCondLst>
                              <p:cond delay="500"/>
                            </p:stCondLst>
                            <p:childTnLst>
                              <p:par>
                                <p:cTn id="192" presetID="1" presetClass="entr" presetSubtype="0" fill="hold" grpId="0" nodeType="afterEffect">
                                  <p:stCondLst>
                                    <p:cond delay="0"/>
                                  </p:stCondLst>
                                  <p:childTnLst>
                                    <p:set>
                                      <p:cBhvr>
                                        <p:cTn id="193" dur="1" fill="hold">
                                          <p:stCondLst>
                                            <p:cond delay="0"/>
                                          </p:stCondLst>
                                        </p:cTn>
                                        <p:tgtEl>
                                          <p:spTgt spid="536607"/>
                                        </p:tgtEl>
                                        <p:attrNameLst>
                                          <p:attrName>style.visibility</p:attrName>
                                        </p:attrNameLst>
                                      </p:cBhvr>
                                      <p:to>
                                        <p:strVal val="visible"/>
                                      </p:to>
                                    </p:set>
                                  </p:childTnLst>
                                </p:cTn>
                              </p:par>
                            </p:childTnLst>
                          </p:cTn>
                        </p:par>
                        <p:par>
                          <p:cTn id="194" fill="hold">
                            <p:stCondLst>
                              <p:cond delay="500"/>
                            </p:stCondLst>
                            <p:childTnLst>
                              <p:par>
                                <p:cTn id="195" presetID="1" presetClass="entr" presetSubtype="0" fill="hold" grpId="1" nodeType="afterEffect">
                                  <p:stCondLst>
                                    <p:cond delay="0"/>
                                  </p:stCondLst>
                                  <p:childTnLst>
                                    <p:set>
                                      <p:cBhvr>
                                        <p:cTn id="196" dur="1" fill="hold">
                                          <p:stCondLst>
                                            <p:cond delay="0"/>
                                          </p:stCondLst>
                                        </p:cTn>
                                        <p:tgtEl>
                                          <p:spTgt spid="536609"/>
                                        </p:tgtEl>
                                        <p:attrNameLst>
                                          <p:attrName>style.visibility</p:attrName>
                                        </p:attrNameLst>
                                      </p:cBhvr>
                                      <p:to>
                                        <p:strVal val="visible"/>
                                      </p:to>
                                    </p:set>
                                  </p:childTnLst>
                                  <p:subTnLst>
                                    <p:set>
                                      <p:cBhvr override="childStyle">
                                        <p:cTn dur="1" fill="hold" display="0" masterRel="nextClick" afterEffect="1"/>
                                        <p:tgtEl>
                                          <p:spTgt spid="536609"/>
                                        </p:tgtEl>
                                        <p:attrNameLst>
                                          <p:attrName>style.visibility</p:attrName>
                                        </p:attrNameLst>
                                      </p:cBhvr>
                                      <p:to>
                                        <p:strVal val="hidden"/>
                                      </p:to>
                                    </p:set>
                                  </p:subTnLst>
                                </p:cTn>
                              </p:par>
                            </p:childTnLst>
                          </p:cTn>
                        </p:par>
                      </p:childTnLst>
                    </p:cTn>
                  </p:par>
                  <p:par>
                    <p:cTn id="197" fill="hold">
                      <p:stCondLst>
                        <p:cond delay="indefinite"/>
                      </p:stCondLst>
                      <p:childTnLst>
                        <p:par>
                          <p:cTn id="198" fill="hold">
                            <p:stCondLst>
                              <p:cond delay="0"/>
                            </p:stCondLst>
                            <p:childTnLst>
                              <p:par>
                                <p:cTn id="199" presetID="53" presetClass="exit" presetSubtype="0" fill="hold" nodeType="clickEffect">
                                  <p:stCondLst>
                                    <p:cond delay="0"/>
                                  </p:stCondLst>
                                  <p:childTnLst>
                                    <p:anim calcmode="lin" valueType="num">
                                      <p:cBhvr>
                                        <p:cTn id="200" dur="500"/>
                                        <p:tgtEl>
                                          <p:spTgt spid="4"/>
                                        </p:tgtEl>
                                        <p:attrNameLst>
                                          <p:attrName>ppt_w</p:attrName>
                                        </p:attrNameLst>
                                      </p:cBhvr>
                                      <p:tavLst>
                                        <p:tav tm="0">
                                          <p:val>
                                            <p:strVal val="ppt_w"/>
                                          </p:val>
                                        </p:tav>
                                        <p:tav tm="100000">
                                          <p:val>
                                            <p:fltVal val="0"/>
                                          </p:val>
                                        </p:tav>
                                      </p:tavLst>
                                    </p:anim>
                                    <p:anim calcmode="lin" valueType="num">
                                      <p:cBhvr>
                                        <p:cTn id="201" dur="500"/>
                                        <p:tgtEl>
                                          <p:spTgt spid="4"/>
                                        </p:tgtEl>
                                        <p:attrNameLst>
                                          <p:attrName>ppt_h</p:attrName>
                                        </p:attrNameLst>
                                      </p:cBhvr>
                                      <p:tavLst>
                                        <p:tav tm="0">
                                          <p:val>
                                            <p:strVal val="ppt_h"/>
                                          </p:val>
                                        </p:tav>
                                        <p:tav tm="100000">
                                          <p:val>
                                            <p:fltVal val="0"/>
                                          </p:val>
                                        </p:tav>
                                      </p:tavLst>
                                    </p:anim>
                                    <p:animEffect transition="out" filter="fade">
                                      <p:cBhvr>
                                        <p:cTn id="202" dur="500"/>
                                        <p:tgtEl>
                                          <p:spTgt spid="4"/>
                                        </p:tgtEl>
                                      </p:cBhvr>
                                    </p:animEffect>
                                    <p:set>
                                      <p:cBhvr>
                                        <p:cTn id="203" dur="1" fill="hold">
                                          <p:stCondLst>
                                            <p:cond delay="499"/>
                                          </p:stCondLst>
                                        </p:cTn>
                                        <p:tgtEl>
                                          <p:spTgt spid="4"/>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536607"/>
                                        </p:tgtEl>
                                        <p:attrNameLst>
                                          <p:attrName>style.visibility</p:attrName>
                                        </p:attrNameLst>
                                      </p:cBhvr>
                                      <p:to>
                                        <p:strVal val="hidden"/>
                                      </p:to>
                                    </p:set>
                                  </p:childTnLst>
                                </p:cTn>
                              </p:par>
                            </p:childTnLst>
                          </p:cTn>
                        </p:par>
                        <p:par>
                          <p:cTn id="206" fill="hold">
                            <p:stCondLst>
                              <p:cond delay="500"/>
                            </p:stCondLst>
                            <p:childTnLst>
                              <p:par>
                                <p:cTn id="207" presetID="1" presetClass="entr" presetSubtype="0" fill="hold" nodeType="afterEffect">
                                  <p:stCondLst>
                                    <p:cond delay="0"/>
                                  </p:stCondLst>
                                  <p:childTnLst>
                                    <p:set>
                                      <p:cBhvr>
                                        <p:cTn id="208" dur="1" fill="hold">
                                          <p:stCondLst>
                                            <p:cond delay="0"/>
                                          </p:stCondLst>
                                        </p:cTn>
                                        <p:tgtEl>
                                          <p:spTgt spid="16"/>
                                        </p:tgtEl>
                                        <p:attrNameLst>
                                          <p:attrName>style.visibility</p:attrName>
                                        </p:attrNameLst>
                                      </p:cBhvr>
                                      <p:to>
                                        <p:strVal val="visible"/>
                                      </p:to>
                                    </p:set>
                                  </p:childTnLst>
                                </p:cTn>
                              </p:par>
                              <p:par>
                                <p:cTn id="209" presetID="1" presetClass="exit" presetSubtype="0" fill="hold" nodeType="withEffect">
                                  <p:stCondLst>
                                    <p:cond delay="0"/>
                                  </p:stCondLst>
                                  <p:childTnLst>
                                    <p:set>
                                      <p:cBhvr>
                                        <p:cTn id="210" dur="1" fill="hold">
                                          <p:stCondLst>
                                            <p:cond delay="0"/>
                                          </p:stCondLst>
                                        </p:cTn>
                                        <p:tgtEl>
                                          <p:spTgt spid="16"/>
                                        </p:tgtEl>
                                        <p:attrNameLst>
                                          <p:attrName>style.visibility</p:attrName>
                                        </p:attrNameLst>
                                      </p:cBhvr>
                                      <p:to>
                                        <p:strVal val="hidden"/>
                                      </p:to>
                                    </p:set>
                                  </p:childTnLst>
                                </p:cTn>
                              </p:par>
                            </p:childTnLst>
                          </p:cTn>
                        </p:par>
                        <p:par>
                          <p:cTn id="211" fill="hold">
                            <p:stCondLst>
                              <p:cond delay="500"/>
                            </p:stCondLst>
                            <p:childTnLst>
                              <p:par>
                                <p:cTn id="212" presetID="1" presetClass="entr" presetSubtype="0" fill="hold" grpId="0" nodeType="afterEffect">
                                  <p:stCondLst>
                                    <p:cond delay="0"/>
                                  </p:stCondLst>
                                  <p:childTnLst>
                                    <p:set>
                                      <p:cBhvr>
                                        <p:cTn id="213" dur="1" fill="hold">
                                          <p:stCondLst>
                                            <p:cond delay="0"/>
                                          </p:stCondLst>
                                        </p:cTn>
                                        <p:tgtEl>
                                          <p:spTgt spid="536595"/>
                                        </p:tgtEl>
                                        <p:attrNameLst>
                                          <p:attrName>style.visibility</p:attrName>
                                        </p:attrNameLst>
                                      </p:cBhvr>
                                      <p:to>
                                        <p:strVal val="visible"/>
                                      </p:to>
                                    </p:set>
                                  </p:childTnLst>
                                </p:cTn>
                              </p:par>
                            </p:childTnLst>
                          </p:cTn>
                        </p:par>
                        <p:par>
                          <p:cTn id="214" fill="hold">
                            <p:stCondLst>
                              <p:cond delay="500"/>
                            </p:stCondLst>
                            <p:childTnLst>
                              <p:par>
                                <p:cTn id="215" presetID="1" presetClass="entr" presetSubtype="0" fill="hold" grpId="1" nodeType="afterEffect">
                                  <p:stCondLst>
                                    <p:cond delay="0"/>
                                  </p:stCondLst>
                                  <p:childTnLst>
                                    <p:set>
                                      <p:cBhvr>
                                        <p:cTn id="216" dur="1" fill="hold">
                                          <p:stCondLst>
                                            <p:cond delay="0"/>
                                          </p:stCondLst>
                                        </p:cTn>
                                        <p:tgtEl>
                                          <p:spTgt spid="536597"/>
                                        </p:tgtEl>
                                        <p:attrNameLst>
                                          <p:attrName>style.visibility</p:attrName>
                                        </p:attrNameLst>
                                      </p:cBhvr>
                                      <p:to>
                                        <p:strVal val="visible"/>
                                      </p:to>
                                    </p:set>
                                  </p:childTnLst>
                                  <p:subTnLst>
                                    <p:set>
                                      <p:cBhvr override="childStyle">
                                        <p:cTn dur="1" fill="hold" display="0" masterRel="nextClick" afterEffect="1"/>
                                        <p:tgtEl>
                                          <p:spTgt spid="536597"/>
                                        </p:tgtEl>
                                        <p:attrNameLst>
                                          <p:attrName>style.visibility</p:attrName>
                                        </p:attrNameLst>
                                      </p:cBhvr>
                                      <p:to>
                                        <p:strVal val="hidden"/>
                                      </p:to>
                                    </p:set>
                                  </p:sub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536585"/>
                                        </p:tgtEl>
                                        <p:attrNameLst>
                                          <p:attrName>style.visibility</p:attrName>
                                        </p:attrNameLst>
                                      </p:cBhvr>
                                      <p:to>
                                        <p:strVal val="visible"/>
                                      </p:to>
                                    </p:set>
                                  </p:childTnLst>
                                </p:cTn>
                              </p:par>
                              <p:par>
                                <p:cTn id="221" presetID="1" presetClass="exit" presetSubtype="0" fill="hold" grpId="1" nodeType="withEffect">
                                  <p:stCondLst>
                                    <p:cond delay="0"/>
                                  </p:stCondLst>
                                  <p:childTnLst>
                                    <p:set>
                                      <p:cBhvr>
                                        <p:cTn id="222" dur="1" fill="hold">
                                          <p:stCondLst>
                                            <p:cond delay="0"/>
                                          </p:stCondLst>
                                        </p:cTn>
                                        <p:tgtEl>
                                          <p:spTgt spid="5365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3" grpId="0" build="p" autoUpdateAnimBg="0"/>
      <p:bldP spid="536584" grpId="0" build="p" autoUpdateAnimBg="0"/>
      <p:bldP spid="536585" grpId="0"/>
      <p:bldP spid="536593" grpId="0" animBg="1"/>
      <p:bldP spid="536594" grpId="0" animBg="1"/>
      <p:bldP spid="536595" grpId="0" animBg="1"/>
      <p:bldP spid="536595" grpId="1" animBg="1"/>
      <p:bldP spid="536596" grpId="0" animBg="1"/>
      <p:bldP spid="536597" grpId="0" animBg="1"/>
      <p:bldP spid="536597" grpId="1" animBg="1"/>
      <p:bldP spid="536606" grpId="0" animBg="1"/>
      <p:bldP spid="536607" grpId="0" animBg="1"/>
      <p:bldP spid="536607" grpId="1" animBg="1"/>
      <p:bldP spid="536608" grpId="0" animBg="1"/>
      <p:bldP spid="536609" grpId="0" animBg="1"/>
      <p:bldP spid="536609" grpId="1" animBg="1"/>
      <p:bldP spid="536618" grpId="0" animBg="1"/>
      <p:bldP spid="536619" grpId="0" animBg="1"/>
      <p:bldP spid="536619" grpId="1" animBg="1"/>
      <p:bldP spid="536620" grpId="0" animBg="1"/>
      <p:bldP spid="536621" grpId="0" animBg="1"/>
      <p:bldP spid="536621" grpId="1" animBg="1"/>
      <p:bldP spid="536630" grpId="0" animBg="1"/>
      <p:bldP spid="536631" grpId="0" animBg="1"/>
      <p:bldP spid="536631" grpId="1" animBg="1"/>
      <p:bldP spid="536632" grpId="0" animBg="1"/>
      <p:bldP spid="536633" grpId="0" animBg="1"/>
      <p:bldP spid="536633" grpId="1" animBg="1"/>
      <p:bldP spid="536642" grpId="0" animBg="1"/>
      <p:bldP spid="536643" grpId="0" animBg="1"/>
      <p:bldP spid="536643" grpId="1" animBg="1"/>
      <p:bldP spid="536644" grpId="0" animBg="1"/>
      <p:bldP spid="536645" grpId="0" animBg="1"/>
      <p:bldP spid="536645" grpId="1" animBg="1"/>
      <p:bldP spid="536654" grpId="0" animBg="1"/>
      <p:bldP spid="536655" grpId="0" animBg="1"/>
      <p:bldP spid="536655" grpId="1" animBg="1"/>
      <p:bldP spid="536656" grpId="0" animBg="1"/>
      <p:bldP spid="536657" grpId="0" animBg="1"/>
      <p:bldP spid="536657" grpId="1" animBg="1"/>
      <p:bldP spid="536666" grpId="0" animBg="1"/>
      <p:bldP spid="53666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Recursive “Leap of Faith”</a:t>
            </a:r>
            <a:endParaRPr lang="en-US" sz="4000" dirty="0">
              <a:solidFill>
                <a:schemeClr val="tx1"/>
              </a:solidFill>
            </a:endParaRPr>
          </a:p>
        </p:txBody>
      </p:sp>
      <p:sp>
        <p:nvSpPr>
          <p:cNvPr id="655363" name="Rectangle 3"/>
          <p:cNvSpPr>
            <a:spLocks noChangeArrowheads="1"/>
          </p:cNvSpPr>
          <p:nvPr/>
        </p:nvSpPr>
        <p:spPr bwMode="auto">
          <a:xfrm>
            <a:off x="482600" y="1155700"/>
            <a:ext cx="8204200" cy="5549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purpose of going through the complete decomposition of the factorial function is to convince you that the process works and that recursive calls are in fact no different from other method calls, at least in their internal operation.</a:t>
            </a:r>
          </a:p>
          <a:p>
            <a:pPr marL="342900" indent="-342900">
              <a:lnSpc>
                <a:spcPct val="85000"/>
              </a:lnSpc>
              <a:spcAft>
                <a:spcPts val="1200"/>
              </a:spcAft>
              <a:buFontTx/>
              <a:buChar char="•"/>
            </a:pPr>
            <a:r>
              <a:rPr lang="en-US" altLang="zh-CN" sz="2400" b="0" dirty="0">
                <a:solidFill>
                  <a:srgbClr val="000000"/>
                </a:solidFill>
              </a:rPr>
              <a:t>The danger with going through these details is that it might encourage you to do the same when you write your own recursive programs.  As it happens, </a:t>
            </a:r>
            <a:r>
              <a:rPr lang="en-US" altLang="zh-CN" sz="2400" b="0" dirty="0">
                <a:solidFill>
                  <a:srgbClr val="FF0000"/>
                </a:solidFill>
              </a:rPr>
              <a:t>tracing through the details of a recursive program almost always makes such programs harder to write</a:t>
            </a:r>
            <a:r>
              <a:rPr lang="en-US" altLang="zh-CN" sz="2400" b="0" dirty="0">
                <a:solidFill>
                  <a:srgbClr val="000000"/>
                </a:solidFill>
              </a:rPr>
              <a:t>.  Writing recursive programs becomes natural only after you have enough confidence in the process that you don’t need to trace them fully.</a:t>
            </a:r>
          </a:p>
          <a:p>
            <a:pPr marL="342900" indent="-342900">
              <a:lnSpc>
                <a:spcPct val="85000"/>
              </a:lnSpc>
              <a:spcAft>
                <a:spcPts val="1200"/>
              </a:spcAft>
              <a:buFontTx/>
              <a:buChar char="•"/>
            </a:pPr>
            <a:r>
              <a:rPr lang="en-US" altLang="zh-CN" sz="2400" b="0" dirty="0">
                <a:solidFill>
                  <a:srgbClr val="000000"/>
                </a:solidFill>
              </a:rPr>
              <a:t>As you write a recursive program, it is important to believe that any recursive call will return the correct answer as long as the arguments define a simpler sub-problem.  Believing that to be true, even before you have completed the code, is called the </a:t>
            </a:r>
            <a:r>
              <a:rPr lang="en-US" altLang="zh-CN" sz="2400" i="1" dirty="0">
                <a:solidFill>
                  <a:srgbClr val="FF0000"/>
                </a:solidFill>
              </a:rPr>
              <a:t>recursive leap of faith</a:t>
            </a:r>
            <a:r>
              <a:rPr lang="en-US" altLang="zh-CN" sz="2400" b="0" i="1" dirty="0">
                <a:solidFill>
                  <a:srgbClr val="000000"/>
                </a:solidFill>
              </a:rPr>
              <a:t>.</a:t>
            </a:r>
          </a:p>
        </p:txBody>
      </p:sp>
      <p:pic>
        <p:nvPicPr>
          <p:cNvPr id="7" name="Picture 2"/>
          <p:cNvPicPr>
            <a:picLocks noChangeAspect="1"/>
          </p:cNvPicPr>
          <p:nvPr/>
        </p:nvPicPr>
        <p:blipFill>
          <a:blip r:embed="rId3"/>
          <a:stretch>
            <a:fillRect/>
          </a:stretch>
        </p:blipFill>
        <p:spPr>
          <a:xfrm>
            <a:off x="0" y="1219200"/>
            <a:ext cx="9153333" cy="494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34121</TotalTime>
  <Words>5472</Words>
  <Application>Microsoft Office PowerPoint</Application>
  <PresentationFormat>全屏显示(4:3)</PresentationFormat>
  <Paragraphs>1795</Paragraphs>
  <Slides>32</Slides>
  <Notes>31</Notes>
  <HiddenSlides>0</HiddenSlides>
  <MMClips>0</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32</vt:i4>
      </vt:variant>
    </vt:vector>
  </HeadingPairs>
  <TitlesOfParts>
    <vt:vector size="46" baseType="lpstr">
      <vt:lpstr>Charcoal CY</vt:lpstr>
      <vt:lpstr>Helvetica Neue</vt:lpstr>
      <vt:lpstr>Lucida Grande</vt:lpstr>
      <vt:lpstr>Arial</vt:lpstr>
      <vt:lpstr>Courier New</vt:lpstr>
      <vt:lpstr>Helvetica</vt:lpstr>
      <vt:lpstr>Times</vt:lpstr>
      <vt:lpstr>Times New Roman</vt:lpstr>
      <vt:lpstr>Blank Presentation</vt:lpstr>
      <vt:lpstr>1_Blank Presentation</vt:lpstr>
      <vt:lpstr>2_Blank Presentation</vt:lpstr>
      <vt:lpstr>3_Blank Presentation</vt:lpstr>
      <vt:lpstr>4_Blank Presentation</vt:lpstr>
      <vt:lpstr>5_Blank Presentation</vt:lpstr>
      <vt:lpstr>Introduction to Recursion</vt:lpstr>
      <vt:lpstr>Recursion</vt:lpstr>
      <vt:lpstr>A Simple Illustration of Recursion</vt:lpstr>
      <vt:lpstr>A Simple Illustration of Recursion</vt:lpstr>
      <vt:lpstr>A Pseudocode Fundraising Strategy</vt:lpstr>
      <vt:lpstr>The Recursive Paradigm</vt:lpstr>
      <vt:lpstr>Recursive Functions</vt:lpstr>
      <vt:lpstr>Simulating the fact Function</vt:lpstr>
      <vt:lpstr>The Recursive “Leap of Faith”</vt:lpstr>
      <vt:lpstr>Mathematical Induction</vt:lpstr>
      <vt:lpstr>Example of Mathematical Induction</vt:lpstr>
      <vt:lpstr>Recursion vs. Induction</vt:lpstr>
      <vt:lpstr>The Fibonacci Function</vt:lpstr>
      <vt:lpstr>Fibonacci’s Rabbits</vt:lpstr>
      <vt:lpstr>Recursive Formulation of fib(n)</vt:lpstr>
      <vt:lpstr>Recursive Formulation of fib(n)</vt:lpstr>
      <vt:lpstr>Improve fib(n)</vt:lpstr>
      <vt:lpstr>Exercise: Greatest Common Divisor</vt:lpstr>
      <vt:lpstr>Solution: A Recursive GCD Function</vt:lpstr>
      <vt:lpstr>Palindromes</vt:lpstr>
      <vt:lpstr>Palindromes</vt:lpstr>
      <vt:lpstr>Linear Search</vt:lpstr>
      <vt:lpstr>Searching for Area Codes</vt:lpstr>
      <vt:lpstr>Linear Search (Area Code Example)</vt:lpstr>
      <vt:lpstr>The Idea of Binary Search</vt:lpstr>
      <vt:lpstr>Binary Search (Area Code Example)</vt:lpstr>
      <vt:lpstr>Binary Search</vt:lpstr>
      <vt:lpstr>Mutual Recursion</vt:lpstr>
      <vt:lpstr>Thinking Recursively</vt:lpstr>
      <vt:lpstr>Thinking Recursively</vt:lpstr>
      <vt:lpstr>Thinking Recursively</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244</cp:revision>
  <dcterms:created xsi:type="dcterms:W3CDTF">2014-07-01T20:23:23Z</dcterms:created>
  <dcterms:modified xsi:type="dcterms:W3CDTF">2019-03-02T03:32:10Z</dcterms:modified>
</cp:coreProperties>
</file>